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15"/>
  </p:notesMasterIdLst>
  <p:sldIdLst>
    <p:sldId id="256" r:id="rId2"/>
    <p:sldId id="257" r:id="rId3"/>
    <p:sldId id="258" r:id="rId4"/>
    <p:sldId id="259" r:id="rId5"/>
    <p:sldId id="260" r:id="rId6"/>
    <p:sldId id="262" r:id="rId7"/>
    <p:sldId id="316" r:id="rId8"/>
    <p:sldId id="318" r:id="rId9"/>
    <p:sldId id="314" r:id="rId10"/>
    <p:sldId id="322" r:id="rId11"/>
    <p:sldId id="263" r:id="rId12"/>
    <p:sldId id="264" r:id="rId13"/>
    <p:sldId id="261" r:id="rId14"/>
  </p:sldIdLst>
  <p:sldSz cx="9144000" cy="5143500" type="screen16x9"/>
  <p:notesSz cx="6858000" cy="9144000"/>
  <p:embeddedFontLst>
    <p:embeddedFont>
      <p:font typeface="Century Gothic" panose="020B0502020202020204" pitchFamily="34" charset="0"/>
      <p:regular r:id="rId16"/>
      <p:bold r:id="rId17"/>
      <p:italic r:id="rId18"/>
      <p:boldItalic r:id="rId19"/>
    </p:embeddedFont>
    <p:embeddedFont>
      <p:font typeface="Helvetica Neue" panose="020B0604020202020204" charset="0"/>
      <p:regular r:id="rId20"/>
      <p:bold r:id="rId21"/>
      <p:italic r:id="rId22"/>
      <p:boldItalic r:id="rId23"/>
    </p:embeddedFont>
    <p:embeddedFont>
      <p:font typeface="Merriweather Sans" pitchFamily="2" charset="0"/>
      <p:regular r:id="rId24"/>
      <p:bold r:id="rId25"/>
      <p:italic r:id="rId26"/>
      <p:boldItalic r:id="rId27"/>
    </p:embeddedFont>
    <p:embeddedFont>
      <p:font typeface="Open Sans" panose="020B0606030504020204" pitchFamily="34" charset="0"/>
      <p:regular r:id="rId28"/>
      <p:bold r:id="rId29"/>
      <p:italic r:id="rId30"/>
      <p:boldItalic r:id="rId31"/>
    </p:embeddedFont>
    <p:embeddedFont>
      <p:font typeface="Open Sans SemiBold" panose="020B0706030804020204" pitchFamily="34" charset="0"/>
      <p:regular r:id="rId32"/>
      <p:bold r:id="rId33"/>
      <p:italic r:id="rId34"/>
      <p:boldItalic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C6E1E1-556D-4703-B990-73C8D1DDE699}" v="2" dt="2022-01-04T14:13:40.2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75" y="13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 Id="rId20" Type="http://schemas.openxmlformats.org/officeDocument/2006/relationships/font" Target="fonts/font5.fntdata"/><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resh Sugumar" userId="df1e9417-7502-4b52-826d-43f3f74e5621" providerId="ADAL" clId="{E36F5450-D681-4EE3-9D17-269595955210}"/>
    <pc:docChg chg="custSel addSld modSld">
      <pc:chgData name="Suresh Sugumar" userId="df1e9417-7502-4b52-826d-43f3f74e5621" providerId="ADAL" clId="{E36F5450-D681-4EE3-9D17-269595955210}" dt="2021-11-23T16:05:53.981" v="80"/>
      <pc:docMkLst>
        <pc:docMk/>
      </pc:docMkLst>
      <pc:sldChg chg="delSp mod">
        <pc:chgData name="Suresh Sugumar" userId="df1e9417-7502-4b52-826d-43f3f74e5621" providerId="ADAL" clId="{E36F5450-D681-4EE3-9D17-269595955210}" dt="2021-11-23T14:37:15.413" v="0" actId="478"/>
        <pc:sldMkLst>
          <pc:docMk/>
          <pc:sldMk cId="0" sldId="256"/>
        </pc:sldMkLst>
        <pc:spChg chg="del">
          <ac:chgData name="Suresh Sugumar" userId="df1e9417-7502-4b52-826d-43f3f74e5621" providerId="ADAL" clId="{E36F5450-D681-4EE3-9D17-269595955210}" dt="2021-11-23T14:37:15.413" v="0" actId="478"/>
          <ac:spMkLst>
            <pc:docMk/>
            <pc:sldMk cId="0" sldId="256"/>
            <ac:spMk id="278" creationId="{00000000-0000-0000-0000-000000000000}"/>
          </ac:spMkLst>
        </pc:spChg>
      </pc:sldChg>
      <pc:sldChg chg="modSp mod">
        <pc:chgData name="Suresh Sugumar" userId="df1e9417-7502-4b52-826d-43f3f74e5621" providerId="ADAL" clId="{E36F5450-D681-4EE3-9D17-269595955210}" dt="2021-11-23T15:24:13.477" v="35" actId="113"/>
        <pc:sldMkLst>
          <pc:docMk/>
          <pc:sldMk cId="1246042004" sldId="262"/>
        </pc:sldMkLst>
        <pc:spChg chg="mod">
          <ac:chgData name="Suresh Sugumar" userId="df1e9417-7502-4b52-826d-43f3f74e5621" providerId="ADAL" clId="{E36F5450-D681-4EE3-9D17-269595955210}" dt="2021-11-23T15:24:13.477" v="35" actId="113"/>
          <ac:spMkLst>
            <pc:docMk/>
            <pc:sldMk cId="1246042004" sldId="262"/>
            <ac:spMk id="301" creationId="{00000000-0000-0000-0000-000000000000}"/>
          </ac:spMkLst>
        </pc:spChg>
        <pc:spChg chg="mod">
          <ac:chgData name="Suresh Sugumar" userId="df1e9417-7502-4b52-826d-43f3f74e5621" providerId="ADAL" clId="{E36F5450-D681-4EE3-9D17-269595955210}" dt="2021-11-23T14:38:57.825" v="11" actId="20577"/>
          <ac:spMkLst>
            <pc:docMk/>
            <pc:sldMk cId="1246042004" sldId="262"/>
            <ac:spMk id="302" creationId="{00000000-0000-0000-0000-000000000000}"/>
          </ac:spMkLst>
        </pc:spChg>
      </pc:sldChg>
      <pc:sldChg chg="modSp new mod">
        <pc:chgData name="Suresh Sugumar" userId="df1e9417-7502-4b52-826d-43f3f74e5621" providerId="ADAL" clId="{E36F5450-D681-4EE3-9D17-269595955210}" dt="2021-11-23T16:05:53.981" v="80"/>
        <pc:sldMkLst>
          <pc:docMk/>
          <pc:sldMk cId="65863058" sldId="263"/>
        </pc:sldMkLst>
        <pc:spChg chg="mod">
          <ac:chgData name="Suresh Sugumar" userId="df1e9417-7502-4b52-826d-43f3f74e5621" providerId="ADAL" clId="{E36F5450-D681-4EE3-9D17-269595955210}" dt="2021-11-23T16:05:53.981" v="80"/>
          <ac:spMkLst>
            <pc:docMk/>
            <pc:sldMk cId="65863058" sldId="263"/>
            <ac:spMk id="2" creationId="{360617F4-E4E6-4FA3-99E6-CA10651A7F35}"/>
          </ac:spMkLst>
        </pc:spChg>
        <pc:spChg chg="mod">
          <ac:chgData name="Suresh Sugumar" userId="df1e9417-7502-4b52-826d-43f3f74e5621" providerId="ADAL" clId="{E36F5450-D681-4EE3-9D17-269595955210}" dt="2021-11-23T16:05:26.980" v="79" actId="20577"/>
          <ac:spMkLst>
            <pc:docMk/>
            <pc:sldMk cId="65863058" sldId="263"/>
            <ac:spMk id="3" creationId="{876770BC-9D7A-4964-BF12-72CF31F5D750}"/>
          </ac:spMkLst>
        </pc:spChg>
      </pc:sldChg>
    </pc:docChg>
  </pc:docChgLst>
  <pc:docChgLst>
    <pc:chgData name="Suresh Sugumar" userId="df1e9417-7502-4b52-826d-43f3f74e5621" providerId="ADAL" clId="{9FC6E1E1-556D-4703-B990-73C8D1DDE699}"/>
    <pc:docChg chg="custSel addSld delSld modSld sldOrd">
      <pc:chgData name="Suresh Sugumar" userId="df1e9417-7502-4b52-826d-43f3f74e5621" providerId="ADAL" clId="{9FC6E1E1-556D-4703-B990-73C8D1DDE699}" dt="2022-01-04T14:15:09.510" v="155" actId="47"/>
      <pc:docMkLst>
        <pc:docMk/>
      </pc:docMkLst>
      <pc:sldChg chg="ord modNotes">
        <pc:chgData name="Suresh Sugumar" userId="df1e9417-7502-4b52-826d-43f3f74e5621" providerId="ADAL" clId="{9FC6E1E1-556D-4703-B990-73C8D1DDE699}" dt="2022-01-04T14:12:32.806" v="16"/>
        <pc:sldMkLst>
          <pc:docMk/>
          <pc:sldMk cId="0" sldId="261"/>
        </pc:sldMkLst>
      </pc:sldChg>
      <pc:sldChg chg="addSp modSp mod">
        <pc:chgData name="Suresh Sugumar" userId="df1e9417-7502-4b52-826d-43f3f74e5621" providerId="ADAL" clId="{9FC6E1E1-556D-4703-B990-73C8D1DDE699}" dt="2022-01-04T14:15:07.092" v="154" actId="1076"/>
        <pc:sldMkLst>
          <pc:docMk/>
          <pc:sldMk cId="1246042004" sldId="262"/>
        </pc:sldMkLst>
        <pc:spChg chg="add mod">
          <ac:chgData name="Suresh Sugumar" userId="df1e9417-7502-4b52-826d-43f3f74e5621" providerId="ADAL" clId="{9FC6E1E1-556D-4703-B990-73C8D1DDE699}" dt="2022-01-04T14:15:07.092" v="154" actId="1076"/>
          <ac:spMkLst>
            <pc:docMk/>
            <pc:sldMk cId="1246042004" sldId="262"/>
            <ac:spMk id="5" creationId="{A0E6A2DA-C506-4653-9A35-40890DCD906B}"/>
          </ac:spMkLst>
        </pc:spChg>
      </pc:sldChg>
      <pc:sldChg chg="modSp mod">
        <pc:chgData name="Suresh Sugumar" userId="df1e9417-7502-4b52-826d-43f3f74e5621" providerId="ADAL" clId="{9FC6E1E1-556D-4703-B990-73C8D1DDE699}" dt="2022-01-04T14:14:24.012" v="152" actId="20577"/>
        <pc:sldMkLst>
          <pc:docMk/>
          <pc:sldMk cId="65863058" sldId="263"/>
        </pc:sldMkLst>
        <pc:spChg chg="mod">
          <ac:chgData name="Suresh Sugumar" userId="df1e9417-7502-4b52-826d-43f3f74e5621" providerId="ADAL" clId="{9FC6E1E1-556D-4703-B990-73C8D1DDE699}" dt="2022-01-04T14:14:24.012" v="152" actId="20577"/>
          <ac:spMkLst>
            <pc:docMk/>
            <pc:sldMk cId="65863058" sldId="263"/>
            <ac:spMk id="2" creationId="{360617F4-E4E6-4FA3-99E6-CA10651A7F35}"/>
          </ac:spMkLst>
        </pc:spChg>
        <pc:spChg chg="mod">
          <ac:chgData name="Suresh Sugumar" userId="df1e9417-7502-4b52-826d-43f3f74e5621" providerId="ADAL" clId="{9FC6E1E1-556D-4703-B990-73C8D1DDE699}" dt="2022-01-04T14:13:56.891" v="127" actId="20577"/>
          <ac:spMkLst>
            <pc:docMk/>
            <pc:sldMk cId="65863058" sldId="263"/>
            <ac:spMk id="3" creationId="{876770BC-9D7A-4964-BF12-72CF31F5D750}"/>
          </ac:spMkLst>
        </pc:spChg>
      </pc:sldChg>
      <pc:sldChg chg="modSp new del mod">
        <pc:chgData name="Suresh Sugumar" userId="df1e9417-7502-4b52-826d-43f3f74e5621" providerId="ADAL" clId="{9FC6E1E1-556D-4703-B990-73C8D1DDE699}" dt="2022-01-04T14:15:09.510" v="155" actId="47"/>
        <pc:sldMkLst>
          <pc:docMk/>
          <pc:sldMk cId="3453374767" sldId="264"/>
        </pc:sldMkLst>
        <pc:spChg chg="mod">
          <ac:chgData name="Suresh Sugumar" userId="df1e9417-7502-4b52-826d-43f3f74e5621" providerId="ADAL" clId="{9FC6E1E1-556D-4703-B990-73C8D1DDE699}" dt="2022-01-04T14:12:18.151" v="5" actId="20577"/>
          <ac:spMkLst>
            <pc:docMk/>
            <pc:sldMk cId="3453374767" sldId="264"/>
            <ac:spMk id="2" creationId="{AEDA1BC3-2F7E-44AE-9883-5AB41B22568D}"/>
          </ac:spMkLst>
        </pc:spChg>
        <pc:spChg chg="mod">
          <ac:chgData name="Suresh Sugumar" userId="df1e9417-7502-4b52-826d-43f3f74e5621" providerId="ADAL" clId="{9FC6E1E1-556D-4703-B990-73C8D1DDE699}" dt="2022-01-04T14:12:25.681" v="14" actId="6549"/>
          <ac:spMkLst>
            <pc:docMk/>
            <pc:sldMk cId="3453374767" sldId="264"/>
            <ac:spMk id="3" creationId="{A5AEF3F2-FB31-491A-93C8-F118A4B97215}"/>
          </ac:spMkLst>
        </pc:spChg>
      </pc:sldChg>
    </pc:docChg>
  </pc:docChgLst>
</pc:chgInfo>
</file>

<file path=ppt/media/image1.jp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ee8baf484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ee8baf484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9c2e8f276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bf20eafc9a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bf20eafc9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bf20eafc9a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gbf20eafc9a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3993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9c384849d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9c384849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4500"/>
              <a:buNone/>
              <a:defRPr sz="4500">
                <a:solidFill>
                  <a:srgbClr val="FFFFFF"/>
                </a:solidFill>
              </a:defRPr>
            </a:lvl1pPr>
            <a:lvl2pPr lvl="1" algn="ctr">
              <a:lnSpc>
                <a:spcPct val="100000"/>
              </a:lnSpc>
              <a:spcBef>
                <a:spcPts val="0"/>
              </a:spcBef>
              <a:spcAft>
                <a:spcPts val="0"/>
              </a:spcAft>
              <a:buClr>
                <a:srgbClr val="FFFFFF"/>
              </a:buClr>
              <a:buSzPts val="4500"/>
              <a:buNone/>
              <a:defRPr sz="4500">
                <a:solidFill>
                  <a:srgbClr val="FFFFFF"/>
                </a:solidFill>
              </a:defRPr>
            </a:lvl2pPr>
            <a:lvl3pPr lvl="2" algn="ctr">
              <a:lnSpc>
                <a:spcPct val="100000"/>
              </a:lnSpc>
              <a:spcBef>
                <a:spcPts val="0"/>
              </a:spcBef>
              <a:spcAft>
                <a:spcPts val="0"/>
              </a:spcAft>
              <a:buClr>
                <a:srgbClr val="FFFFFF"/>
              </a:buClr>
              <a:buSzPts val="4500"/>
              <a:buNone/>
              <a:defRPr sz="4500">
                <a:solidFill>
                  <a:srgbClr val="FFFFFF"/>
                </a:solidFill>
              </a:defRPr>
            </a:lvl3pPr>
            <a:lvl4pPr lvl="3" algn="ctr">
              <a:lnSpc>
                <a:spcPct val="100000"/>
              </a:lnSpc>
              <a:spcBef>
                <a:spcPts val="0"/>
              </a:spcBef>
              <a:spcAft>
                <a:spcPts val="0"/>
              </a:spcAft>
              <a:buClr>
                <a:srgbClr val="FFFFFF"/>
              </a:buClr>
              <a:buSzPts val="4500"/>
              <a:buNone/>
              <a:defRPr sz="4500">
                <a:solidFill>
                  <a:srgbClr val="FFFFFF"/>
                </a:solidFill>
              </a:defRPr>
            </a:lvl4pPr>
            <a:lvl5pPr lvl="4" algn="ctr">
              <a:lnSpc>
                <a:spcPct val="100000"/>
              </a:lnSpc>
              <a:spcBef>
                <a:spcPts val="0"/>
              </a:spcBef>
              <a:spcAft>
                <a:spcPts val="0"/>
              </a:spcAft>
              <a:buClr>
                <a:srgbClr val="FFFFFF"/>
              </a:buClr>
              <a:buSzPts val="4500"/>
              <a:buNone/>
              <a:defRPr sz="4500">
                <a:solidFill>
                  <a:srgbClr val="FFFFFF"/>
                </a:solidFill>
              </a:defRPr>
            </a:lvl5pPr>
            <a:lvl6pPr lvl="5" algn="ctr">
              <a:lnSpc>
                <a:spcPct val="100000"/>
              </a:lnSpc>
              <a:spcBef>
                <a:spcPts val="0"/>
              </a:spcBef>
              <a:spcAft>
                <a:spcPts val="0"/>
              </a:spcAft>
              <a:buClr>
                <a:srgbClr val="FFFFFF"/>
              </a:buClr>
              <a:buSzPts val="4500"/>
              <a:buNone/>
              <a:defRPr sz="4500">
                <a:solidFill>
                  <a:srgbClr val="FFFFFF"/>
                </a:solidFill>
              </a:defRPr>
            </a:lvl6pPr>
            <a:lvl7pPr lvl="6" algn="ctr">
              <a:lnSpc>
                <a:spcPct val="100000"/>
              </a:lnSpc>
              <a:spcBef>
                <a:spcPts val="0"/>
              </a:spcBef>
              <a:spcAft>
                <a:spcPts val="0"/>
              </a:spcAft>
              <a:buClr>
                <a:srgbClr val="FFFFFF"/>
              </a:buClr>
              <a:buSzPts val="4500"/>
              <a:buNone/>
              <a:defRPr sz="4500">
                <a:solidFill>
                  <a:srgbClr val="FFFFFF"/>
                </a:solidFill>
              </a:defRPr>
            </a:lvl7pPr>
            <a:lvl8pPr lvl="7" algn="ctr">
              <a:lnSpc>
                <a:spcPct val="100000"/>
              </a:lnSpc>
              <a:spcBef>
                <a:spcPts val="0"/>
              </a:spcBef>
              <a:spcAft>
                <a:spcPts val="0"/>
              </a:spcAft>
              <a:buClr>
                <a:srgbClr val="FFFFFF"/>
              </a:buClr>
              <a:buSzPts val="4500"/>
              <a:buNone/>
              <a:defRPr sz="4500">
                <a:solidFill>
                  <a:srgbClr val="FFFFFF"/>
                </a:solidFill>
              </a:defRPr>
            </a:lvl8pPr>
            <a:lvl9pPr lvl="8" algn="ctr">
              <a:lnSpc>
                <a:spcPct val="100000"/>
              </a:lnSpc>
              <a:spcBef>
                <a:spcPts val="0"/>
              </a:spcBef>
              <a:spcAft>
                <a:spcPts val="0"/>
              </a:spcAft>
              <a:buClr>
                <a:srgbClr val="FFFFFF"/>
              </a:buClr>
              <a:buSzPts val="4500"/>
              <a:buNone/>
              <a:defRPr sz="4500">
                <a:solidFill>
                  <a:srgbClr val="FFFFFF"/>
                </a:solidFill>
              </a:defRPr>
            </a:lvl9pPr>
          </a:lstStyle>
          <a:p>
            <a:endParaRPr/>
          </a:p>
        </p:txBody>
      </p:sp>
      <p:sp>
        <p:nvSpPr>
          <p:cNvPr id="12" name="Google Shape;12;p2"/>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C72C"/>
              </a:buClr>
              <a:buSzPts val="2400"/>
              <a:buNone/>
              <a:defRPr sz="2400">
                <a:solidFill>
                  <a:srgbClr val="FFC72C"/>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a:endParaRPr/>
          </a:p>
        </p:txBody>
      </p:sp>
      <p:pic>
        <p:nvPicPr>
          <p:cNvPr id="13" name="Google Shape;13;p2"/>
          <p:cNvPicPr preferRelativeResize="0"/>
          <p:nvPr/>
        </p:nvPicPr>
        <p:blipFill rotWithShape="1">
          <a:blip r:embed="rId3">
            <a:alphaModFix/>
          </a:blip>
          <a:srcRect/>
          <a:stretch/>
        </p:blipFill>
        <p:spPr>
          <a:xfrm>
            <a:off x="2676226" y="954119"/>
            <a:ext cx="3791525" cy="603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1 1 1">
  <p:cSld name="CUSTOM_5_1">
    <p:spTree>
      <p:nvGrpSpPr>
        <p:cNvPr id="1" name="Shape 62"/>
        <p:cNvGrpSpPr/>
        <p:nvPr/>
      </p:nvGrpSpPr>
      <p:grpSpPr>
        <a:xfrm>
          <a:off x="0" y="0"/>
          <a:ext cx="0" cy="0"/>
          <a:chOff x="0" y="0"/>
          <a:chExt cx="0" cy="0"/>
        </a:xfrm>
      </p:grpSpPr>
      <p:pic>
        <p:nvPicPr>
          <p:cNvPr id="63" name="Google Shape;63;p11"/>
          <p:cNvPicPr preferRelativeResize="0"/>
          <p:nvPr/>
        </p:nvPicPr>
        <p:blipFill rotWithShape="1">
          <a:blip r:embed="rId2">
            <a:alphaModFix amt="88000"/>
          </a:blip>
          <a:srcRect l="47512"/>
          <a:stretch/>
        </p:blipFill>
        <p:spPr>
          <a:xfrm>
            <a:off x="-2" y="0"/>
            <a:ext cx="4795254" cy="5143500"/>
          </a:xfrm>
          <a:prstGeom prst="rect">
            <a:avLst/>
          </a:prstGeom>
          <a:noFill/>
          <a:ln>
            <a:noFill/>
          </a:ln>
        </p:spPr>
      </p:pic>
      <p:sp>
        <p:nvSpPr>
          <p:cNvPr id="64" name="Google Shape;64;p11"/>
          <p:cNvSpPr/>
          <p:nvPr/>
        </p:nvSpPr>
        <p:spPr>
          <a:xfrm>
            <a:off x="482940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65" name="Google Shape;65;p11"/>
          <p:cNvSpPr txBox="1">
            <a:spLocks noGrp="1"/>
          </p:cNvSpPr>
          <p:nvPr>
            <p:ph type="title"/>
          </p:nvPr>
        </p:nvSpPr>
        <p:spPr>
          <a:xfrm>
            <a:off x="50287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66" name="Google Shape;66;p1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ccent Highlight 1">
  <p:cSld name="SECTION_HEADER_2_1">
    <p:bg>
      <p:bgPr>
        <a:blipFill>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2"/>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2"/>
          <p:cNvSpPr/>
          <p:nvPr/>
        </p:nvSpPr>
        <p:spPr>
          <a:xfrm>
            <a:off x="0" y="0"/>
            <a:ext cx="43146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71" name="Google Shape;71;p12"/>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72" name="Google Shape;72;p12"/>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2 1 1">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75" name="Google Shape;75;p13"/>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3"/>
          <p:cNvSpPr/>
          <p:nvPr/>
        </p:nvSpPr>
        <p:spPr>
          <a:xfrm>
            <a:off x="5027100" y="0"/>
            <a:ext cx="4116900" cy="51435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77" name="Google Shape;77;p13"/>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78" name="Google Shape;78;p13"/>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4 1 2">
  <p:cSld name="CUSTOM_3_1_2">
    <p:spTree>
      <p:nvGrpSpPr>
        <p:cNvPr id="1" name="Shape 79"/>
        <p:cNvGrpSpPr/>
        <p:nvPr/>
      </p:nvGrpSpPr>
      <p:grpSpPr>
        <a:xfrm>
          <a:off x="0" y="0"/>
          <a:ext cx="0" cy="0"/>
          <a:chOff x="0" y="0"/>
          <a:chExt cx="0" cy="0"/>
        </a:xfrm>
      </p:grpSpPr>
      <p:pic>
        <p:nvPicPr>
          <p:cNvPr id="80" name="Google Shape;80;p14"/>
          <p:cNvPicPr preferRelativeResize="0"/>
          <p:nvPr/>
        </p:nvPicPr>
        <p:blipFill rotWithShape="1">
          <a:blip r:embed="rId2">
            <a:alphaModFix amt="85000"/>
          </a:blip>
          <a:srcRect/>
          <a:stretch/>
        </p:blipFill>
        <p:spPr>
          <a:xfrm>
            <a:off x="-3" y="0"/>
            <a:ext cx="4303553" cy="5143501"/>
          </a:xfrm>
          <a:prstGeom prst="rect">
            <a:avLst/>
          </a:prstGeom>
          <a:noFill/>
          <a:ln>
            <a:noFill/>
          </a:ln>
        </p:spPr>
      </p:pic>
      <p:pic>
        <p:nvPicPr>
          <p:cNvPr id="81" name="Google Shape;81;p14"/>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82" name="Google Shape;82;p14"/>
          <p:cNvSpPr/>
          <p:nvPr/>
        </p:nvSpPr>
        <p:spPr>
          <a:xfrm>
            <a:off x="4303550" y="0"/>
            <a:ext cx="48405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83" name="Google Shape;83;p14"/>
          <p:cNvSpPr txBox="1">
            <a:spLocks noGrp="1"/>
          </p:cNvSpPr>
          <p:nvPr>
            <p:ph type="title"/>
          </p:nvPr>
        </p:nvSpPr>
        <p:spPr>
          <a:xfrm>
            <a:off x="4527224" y="205750"/>
            <a:ext cx="44145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3 1 1">
  <p:cSld name="CUSTOM_2_1_1">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2">
            <a:alphaModFix amt="79000"/>
          </a:blip>
          <a:srcRect/>
          <a:stretch/>
        </p:blipFill>
        <p:spPr>
          <a:xfrm>
            <a:off x="0" y="0"/>
            <a:ext cx="4303550" cy="5143499"/>
          </a:xfrm>
          <a:prstGeom prst="rect">
            <a:avLst/>
          </a:prstGeom>
          <a:noFill/>
          <a:ln>
            <a:noFill/>
          </a:ln>
        </p:spPr>
      </p:pic>
      <p:sp>
        <p:nvSpPr>
          <p:cNvPr id="86" name="Google Shape;86;p15"/>
          <p:cNvSpPr txBox="1">
            <a:spLocks noGrp="1"/>
          </p:cNvSpPr>
          <p:nvPr>
            <p:ph type="title"/>
          </p:nvPr>
        </p:nvSpPr>
        <p:spPr>
          <a:xfrm>
            <a:off x="4490200" y="174650"/>
            <a:ext cx="4538700" cy="48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87" name="Google Shape;87;p15"/>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5 1 1">
  <p:cSld name="CUSTOM_4_1_1">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2">
            <a:alphaModFix amt="61000"/>
          </a:blip>
          <a:srcRect t="17496" r="29532" b="8336"/>
          <a:stretch/>
        </p:blipFill>
        <p:spPr>
          <a:xfrm>
            <a:off x="5070375" y="0"/>
            <a:ext cx="4073625" cy="5143501"/>
          </a:xfrm>
          <a:prstGeom prst="rect">
            <a:avLst/>
          </a:prstGeom>
          <a:noFill/>
          <a:ln>
            <a:noFill/>
          </a:ln>
        </p:spPr>
      </p:pic>
      <p:sp>
        <p:nvSpPr>
          <p:cNvPr id="90" name="Google Shape;90;p16"/>
          <p:cNvSpPr txBox="1">
            <a:spLocks noGrp="1"/>
          </p:cNvSpPr>
          <p:nvPr>
            <p:ph type="title"/>
          </p:nvPr>
        </p:nvSpPr>
        <p:spPr>
          <a:xfrm>
            <a:off x="52725" y="113875"/>
            <a:ext cx="4634100" cy="454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91" name="Google Shape;91;p16"/>
          <p:cNvPicPr preferRelativeResize="0"/>
          <p:nvPr/>
        </p:nvPicPr>
        <p:blipFill rotWithShape="1">
          <a:blip r:embed="rId3">
            <a:alphaModFix/>
          </a:blip>
          <a:srcRect/>
          <a:stretch/>
        </p:blipFill>
        <p:spPr>
          <a:xfrm>
            <a:off x="181200" y="4743821"/>
            <a:ext cx="1460651" cy="232425"/>
          </a:xfrm>
          <a:prstGeom prst="rect">
            <a:avLst/>
          </a:prstGeom>
          <a:noFill/>
          <a:ln>
            <a:noFill/>
          </a:ln>
        </p:spPr>
      </p:pic>
      <p:pic>
        <p:nvPicPr>
          <p:cNvPr id="92" name="Google Shape;92;p16"/>
          <p:cNvPicPr preferRelativeResize="0"/>
          <p:nvPr/>
        </p:nvPicPr>
        <p:blipFill rotWithShape="1">
          <a:blip r:embed="rId4">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ccent Highlight 1 1">
  <p:cSld name="SECTION_HEADER_2_1_1">
    <p:bg>
      <p:bgPr>
        <a:blipFill>
          <a:blip r:embed="rId2">
            <a:alphaModFix/>
          </a:blip>
          <a:stretch>
            <a:fillRect/>
          </a:stretch>
        </a:blipFill>
        <a:effectLst/>
      </p:bgPr>
    </p:bg>
    <p:spTree>
      <p:nvGrpSpPr>
        <p:cNvPr id="1" name="Shape 95"/>
        <p:cNvGrpSpPr/>
        <p:nvPr/>
      </p:nvGrpSpPr>
      <p:grpSpPr>
        <a:xfrm>
          <a:off x="0" y="0"/>
          <a:ext cx="0" cy="0"/>
          <a:chOff x="0" y="0"/>
          <a:chExt cx="0" cy="0"/>
        </a:xfrm>
      </p:grpSpPr>
      <p:sp>
        <p:nvSpPr>
          <p:cNvPr id="96" name="Google Shape;96;p18"/>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18"/>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98" name="Google Shape;98;p18"/>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99" name="Google Shape;99;p18"/>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00" name="Google Shape;100;p18"/>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ccent Highlight 1 1 1">
  <p:cSld name="SECTION_HEADER_2_1_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9"/>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04" name="Google Shape;104;p19"/>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05" name="Google Shape;105;p19"/>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06" name="Google Shape;106;p19"/>
          <p:cNvSpPr txBox="1">
            <a:spLocks noGrp="1"/>
          </p:cNvSpPr>
          <p:nvPr>
            <p:ph type="title"/>
          </p:nvPr>
        </p:nvSpPr>
        <p:spPr>
          <a:xfrm>
            <a:off x="469797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07" name="Google Shape;107;p19"/>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Accent Highlight 1 1 1 1">
  <p:cSld name="SECTION_HEADER_2_1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1" name="Google Shape;111;p20"/>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12" name="Google Shape;112;p2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13" name="Google Shape;113;p20"/>
          <p:cNvSpPr txBox="1">
            <a:spLocks noGrp="1"/>
          </p:cNvSpPr>
          <p:nvPr>
            <p:ph type="title"/>
          </p:nvPr>
        </p:nvSpPr>
        <p:spPr>
          <a:xfrm>
            <a:off x="72975" y="51650"/>
            <a:ext cx="39507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14" name="Google Shape;114;p20"/>
          <p:cNvSpPr txBox="1">
            <a:spLocks noGrp="1"/>
          </p:cNvSpPr>
          <p:nvPr>
            <p:ph type="body" idx="1"/>
          </p:nvPr>
        </p:nvSpPr>
        <p:spPr>
          <a:xfrm>
            <a:off x="4443875" y="51650"/>
            <a:ext cx="45054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Dark 1">
  <p:cSld name="SECTION_HEADER_3">
    <p:bg>
      <p:bgPr>
        <a:gradFill>
          <a:gsLst>
            <a:gs pos="0">
              <a:srgbClr val="0A3799"/>
            </a:gs>
            <a:gs pos="100000">
              <a:srgbClr val="0A6B7C"/>
            </a:gs>
          </a:gsLst>
          <a:lin ang="0" scaled="0"/>
        </a:gra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16" name="Google Shape;16;p3"/>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17" name="Google Shape;17;p3"/>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8" name="Google Shape;18;p3"/>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2">
  <p:cSld name="CUSTOM_2_2">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420325" y="216425"/>
            <a:ext cx="44121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a:latin typeface="Open Sans"/>
                <a:ea typeface="Open Sans"/>
                <a:cs typeface="Open Sans"/>
                <a:sym typeface="Open Sans"/>
              </a:defRPr>
            </a:lvl1pPr>
            <a:lvl2pPr lvl="1" algn="l">
              <a:lnSpc>
                <a:spcPct val="100000"/>
              </a:lnSpc>
              <a:spcBef>
                <a:spcPts val="0"/>
              </a:spcBef>
              <a:spcAft>
                <a:spcPts val="0"/>
              </a:spcAft>
              <a:buSzPts val="2400"/>
              <a:buNone/>
              <a:defRPr>
                <a:latin typeface="Open Sans"/>
                <a:ea typeface="Open Sans"/>
                <a:cs typeface="Open Sans"/>
                <a:sym typeface="Open Sans"/>
              </a:defRPr>
            </a:lvl2pPr>
            <a:lvl3pPr lvl="2" algn="l">
              <a:lnSpc>
                <a:spcPct val="100000"/>
              </a:lnSpc>
              <a:spcBef>
                <a:spcPts val="0"/>
              </a:spcBef>
              <a:spcAft>
                <a:spcPts val="0"/>
              </a:spcAft>
              <a:buSzPts val="2400"/>
              <a:buNone/>
              <a:defRPr>
                <a:latin typeface="Open Sans"/>
                <a:ea typeface="Open Sans"/>
                <a:cs typeface="Open Sans"/>
                <a:sym typeface="Open Sans"/>
              </a:defRPr>
            </a:lvl3pPr>
            <a:lvl4pPr lvl="3" algn="l">
              <a:lnSpc>
                <a:spcPct val="100000"/>
              </a:lnSpc>
              <a:spcBef>
                <a:spcPts val="0"/>
              </a:spcBef>
              <a:spcAft>
                <a:spcPts val="0"/>
              </a:spcAft>
              <a:buSzPts val="2400"/>
              <a:buNone/>
              <a:defRPr>
                <a:latin typeface="Open Sans"/>
                <a:ea typeface="Open Sans"/>
                <a:cs typeface="Open Sans"/>
                <a:sym typeface="Open Sans"/>
              </a:defRPr>
            </a:lvl4pPr>
            <a:lvl5pPr lvl="4" algn="l">
              <a:lnSpc>
                <a:spcPct val="100000"/>
              </a:lnSpc>
              <a:spcBef>
                <a:spcPts val="0"/>
              </a:spcBef>
              <a:spcAft>
                <a:spcPts val="0"/>
              </a:spcAft>
              <a:buSzPts val="2400"/>
              <a:buNone/>
              <a:defRPr>
                <a:latin typeface="Open Sans"/>
                <a:ea typeface="Open Sans"/>
                <a:cs typeface="Open Sans"/>
                <a:sym typeface="Open Sans"/>
              </a:defRPr>
            </a:lvl5pPr>
            <a:lvl6pPr lvl="5" algn="l">
              <a:lnSpc>
                <a:spcPct val="100000"/>
              </a:lnSpc>
              <a:spcBef>
                <a:spcPts val="0"/>
              </a:spcBef>
              <a:spcAft>
                <a:spcPts val="0"/>
              </a:spcAft>
              <a:buSzPts val="2400"/>
              <a:buNone/>
              <a:defRPr>
                <a:latin typeface="Open Sans"/>
                <a:ea typeface="Open Sans"/>
                <a:cs typeface="Open Sans"/>
                <a:sym typeface="Open Sans"/>
              </a:defRPr>
            </a:lvl6pPr>
            <a:lvl7pPr lvl="6" algn="l">
              <a:lnSpc>
                <a:spcPct val="100000"/>
              </a:lnSpc>
              <a:spcBef>
                <a:spcPts val="0"/>
              </a:spcBef>
              <a:spcAft>
                <a:spcPts val="0"/>
              </a:spcAft>
              <a:buSzPts val="2400"/>
              <a:buNone/>
              <a:defRPr>
                <a:latin typeface="Open Sans"/>
                <a:ea typeface="Open Sans"/>
                <a:cs typeface="Open Sans"/>
                <a:sym typeface="Open Sans"/>
              </a:defRPr>
            </a:lvl7pPr>
            <a:lvl8pPr lvl="7" algn="l">
              <a:lnSpc>
                <a:spcPct val="100000"/>
              </a:lnSpc>
              <a:spcBef>
                <a:spcPts val="0"/>
              </a:spcBef>
              <a:spcAft>
                <a:spcPts val="0"/>
              </a:spcAft>
              <a:buSzPts val="2400"/>
              <a:buNone/>
              <a:defRPr>
                <a:latin typeface="Open Sans"/>
                <a:ea typeface="Open Sans"/>
                <a:cs typeface="Open Sans"/>
                <a:sym typeface="Open Sans"/>
              </a:defRPr>
            </a:lvl8pPr>
            <a:lvl9pPr lvl="8" algn="l">
              <a:lnSpc>
                <a:spcPct val="100000"/>
              </a:lnSpc>
              <a:spcBef>
                <a:spcPts val="0"/>
              </a:spcBef>
              <a:spcAft>
                <a:spcPts val="0"/>
              </a:spcAft>
              <a:buSzPts val="2400"/>
              <a:buNone/>
              <a:defRPr>
                <a:latin typeface="Open Sans"/>
                <a:ea typeface="Open Sans"/>
                <a:cs typeface="Open Sans"/>
                <a:sym typeface="Open Sans"/>
              </a:defRPr>
            </a:lvl9pPr>
          </a:lstStyle>
          <a:p>
            <a:endParaRPr/>
          </a:p>
        </p:txBody>
      </p:sp>
      <p:sp>
        <p:nvSpPr>
          <p:cNvPr id="117" name="Google Shape;117;p21"/>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18" name="Google Shape;118;p21"/>
          <p:cNvSpPr txBox="1">
            <a:spLocks noGrp="1"/>
          </p:cNvSpPr>
          <p:nvPr>
            <p:ph type="title" idx="2"/>
          </p:nvPr>
        </p:nvSpPr>
        <p:spPr>
          <a:xfrm>
            <a:off x="199375" y="216425"/>
            <a:ext cx="3934800" cy="475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Font typeface="Open Sans"/>
              <a:buNone/>
              <a:defRPr sz="3600">
                <a:solidFill>
                  <a:srgbClr val="FFFFFF"/>
                </a:solidFill>
                <a:latin typeface="Open Sans"/>
                <a:ea typeface="Open Sans"/>
                <a:cs typeface="Open Sans"/>
                <a:sym typeface="Open Sans"/>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19" name="Google Shape;119;p2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120" name="Google Shape;120;p21"/>
          <p:cNvSpPr txBox="1">
            <a:spLocks noGrp="1"/>
          </p:cNvSpPr>
          <p:nvPr>
            <p:ph type="body" idx="1"/>
          </p:nvPr>
        </p:nvSpPr>
        <p:spPr>
          <a:xfrm>
            <a:off x="4420325" y="1559825"/>
            <a:ext cx="44121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121"/>
        <p:cNvGrpSpPr/>
        <p:nvPr/>
      </p:nvGrpSpPr>
      <p:grpSpPr>
        <a:xfrm>
          <a:off x="0" y="0"/>
          <a:ext cx="0" cy="0"/>
          <a:chOff x="0" y="0"/>
          <a:chExt cx="0" cy="0"/>
        </a:xfrm>
      </p:grpSpPr>
      <p:pic>
        <p:nvPicPr>
          <p:cNvPr id="122" name="Google Shape;122;p22"/>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3" name="Google Shape;123;p22"/>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4" name="Google Shape;124;p22"/>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25" name="Google Shape;125;p2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2">
  <p:cSld name="CUSTOM_2">
    <p:spTree>
      <p:nvGrpSpPr>
        <p:cNvPr id="1"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8" name="Google Shape;128;p23"/>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9" name="Google Shape;129;p23"/>
          <p:cNvSpPr txBox="1">
            <a:spLocks noGrp="1"/>
          </p:cNvSpPr>
          <p:nvPr>
            <p:ph type="title"/>
          </p:nvPr>
        </p:nvSpPr>
        <p:spPr>
          <a:xfrm>
            <a:off x="4440700" y="112425"/>
            <a:ext cx="4456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0" name="Google Shape;130;p2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31" name="Google Shape;131;p23"/>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 1">
  <p:cSld name="CUSTOM_1">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4" name="Google Shape;134;p24"/>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35" name="Google Shape;135;p24"/>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6" name="Google Shape;136;p2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1 1 2">
  <p:cSld name="CUSTOM_1_2">
    <p:spTree>
      <p:nvGrpSpPr>
        <p:cNvPr id="1" name="Shape 137"/>
        <p:cNvGrpSpPr/>
        <p:nvPr/>
      </p:nvGrpSpPr>
      <p:grpSpPr>
        <a:xfrm>
          <a:off x="0" y="0"/>
          <a:ext cx="0" cy="0"/>
          <a:chOff x="0" y="0"/>
          <a:chExt cx="0" cy="0"/>
        </a:xfrm>
      </p:grpSpPr>
      <p:pic>
        <p:nvPicPr>
          <p:cNvPr id="138" name="Google Shape;138;p25"/>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9" name="Google Shape;139;p25"/>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40" name="Google Shape;140;p25"/>
          <p:cNvSpPr txBox="1">
            <a:spLocks noGrp="1"/>
          </p:cNvSpPr>
          <p:nvPr>
            <p:ph type="title"/>
          </p:nvPr>
        </p:nvSpPr>
        <p:spPr>
          <a:xfrm>
            <a:off x="467272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41" name="Google Shape;141;p2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42" name="Google Shape;142;p25"/>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2 1">
  <p:cSld name="CUSTOM_1_1">
    <p:spTree>
      <p:nvGrpSpPr>
        <p:cNvPr id="1" name="Shape 143"/>
        <p:cNvGrpSpPr/>
        <p:nvPr/>
      </p:nvGrpSpPr>
      <p:grpSpPr>
        <a:xfrm>
          <a:off x="0" y="0"/>
          <a:ext cx="0" cy="0"/>
          <a:chOff x="0" y="0"/>
          <a:chExt cx="0" cy="0"/>
        </a:xfrm>
      </p:grpSpPr>
      <p:pic>
        <p:nvPicPr>
          <p:cNvPr id="144" name="Google Shape;144;p26"/>
          <p:cNvPicPr preferRelativeResize="0"/>
          <p:nvPr/>
        </p:nvPicPr>
        <p:blipFill rotWithShape="1">
          <a:blip r:embed="rId2">
            <a:alphaModFix/>
          </a:blip>
          <a:srcRect l="7448" t="13362" r="5738" b="12321"/>
          <a:stretch/>
        </p:blipFill>
        <p:spPr>
          <a:xfrm>
            <a:off x="4116975" y="0"/>
            <a:ext cx="5027024" cy="5143499"/>
          </a:xfrm>
          <a:prstGeom prst="rect">
            <a:avLst/>
          </a:prstGeom>
          <a:noFill/>
          <a:ln>
            <a:noFill/>
          </a:ln>
        </p:spPr>
      </p:pic>
      <p:sp>
        <p:nvSpPr>
          <p:cNvPr id="145" name="Google Shape;145;p26"/>
          <p:cNvSpPr txBox="1"/>
          <p:nvPr/>
        </p:nvSpPr>
        <p:spPr>
          <a:xfrm>
            <a:off x="4116975"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6"/>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47" name="Google Shape;147;p26"/>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2 1 1 1">
  <p:cSld name="CUSTOM_1_1_1_1">
    <p:spTree>
      <p:nvGrpSpPr>
        <p:cNvPr id="1" name="Shape 148"/>
        <p:cNvGrpSpPr/>
        <p:nvPr/>
      </p:nvGrpSpPr>
      <p:grpSpPr>
        <a:xfrm>
          <a:off x="0" y="0"/>
          <a:ext cx="0" cy="0"/>
          <a:chOff x="0" y="0"/>
          <a:chExt cx="0" cy="0"/>
        </a:xfrm>
      </p:grpSpPr>
      <p:pic>
        <p:nvPicPr>
          <p:cNvPr id="149" name="Google Shape;149;p27"/>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0" name="Google Shape;150;p27"/>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7"/>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2" name="Google Shape;152;p27"/>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2 1 1 1 1">
  <p:cSld name="CUSTOM_1_1_1_1_1">
    <p:spTree>
      <p:nvGrpSpPr>
        <p:cNvPr id="1" name="Shape 153"/>
        <p:cNvGrpSpPr/>
        <p:nvPr/>
      </p:nvGrpSpPr>
      <p:grpSpPr>
        <a:xfrm>
          <a:off x="0" y="0"/>
          <a:ext cx="0" cy="0"/>
          <a:chOff x="0" y="0"/>
          <a:chExt cx="0" cy="0"/>
        </a:xfrm>
      </p:grpSpPr>
      <p:pic>
        <p:nvPicPr>
          <p:cNvPr id="154" name="Google Shape;154;p28"/>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5" name="Google Shape;155;p28"/>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8"/>
          <p:cNvSpPr txBox="1">
            <a:spLocks noGrp="1"/>
          </p:cNvSpPr>
          <p:nvPr>
            <p:ph type="title"/>
          </p:nvPr>
        </p:nvSpPr>
        <p:spPr>
          <a:xfrm>
            <a:off x="181200" y="165750"/>
            <a:ext cx="44646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7" name="Google Shape;157;p28"/>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58" name="Google Shape;158;p28"/>
          <p:cNvSpPr txBox="1">
            <a:spLocks noGrp="1"/>
          </p:cNvSpPr>
          <p:nvPr>
            <p:ph type="body" idx="1"/>
          </p:nvPr>
        </p:nvSpPr>
        <p:spPr>
          <a:xfrm>
            <a:off x="5112400" y="165750"/>
            <a:ext cx="3878400" cy="4760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3 1">
  <p:cSld name="CUSTOM_2_1">
    <p:spTree>
      <p:nvGrpSpPr>
        <p:cNvPr id="1" name="Shape 159"/>
        <p:cNvGrpSpPr/>
        <p:nvPr/>
      </p:nvGrpSpPr>
      <p:grpSpPr>
        <a:xfrm>
          <a:off x="0" y="0"/>
          <a:ext cx="0" cy="0"/>
          <a:chOff x="0" y="0"/>
          <a:chExt cx="0" cy="0"/>
        </a:xfrm>
      </p:grpSpPr>
      <p:pic>
        <p:nvPicPr>
          <p:cNvPr id="160" name="Google Shape;160;p29"/>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1" name="Google Shape;161;p29"/>
          <p:cNvSpPr txBox="1">
            <a:spLocks noGrp="1"/>
          </p:cNvSpPr>
          <p:nvPr>
            <p:ph type="title"/>
          </p:nvPr>
        </p:nvSpPr>
        <p:spPr>
          <a:xfrm>
            <a:off x="199375" y="205750"/>
            <a:ext cx="44670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2" name="Google Shape;162;p29"/>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3 1 2">
  <p:cSld name="CUSTOM_2_1_2">
    <p:spTree>
      <p:nvGrpSpPr>
        <p:cNvPr id="1" name="Shape 163"/>
        <p:cNvGrpSpPr/>
        <p:nvPr/>
      </p:nvGrpSpPr>
      <p:grpSpPr>
        <a:xfrm>
          <a:off x="0" y="0"/>
          <a:ext cx="0" cy="0"/>
          <a:chOff x="0" y="0"/>
          <a:chExt cx="0" cy="0"/>
        </a:xfrm>
      </p:grpSpPr>
      <p:pic>
        <p:nvPicPr>
          <p:cNvPr id="164" name="Google Shape;164;p30"/>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5" name="Google Shape;165;p30"/>
          <p:cNvSpPr txBox="1">
            <a:spLocks noGrp="1"/>
          </p:cNvSpPr>
          <p:nvPr>
            <p:ph type="title"/>
          </p:nvPr>
        </p:nvSpPr>
        <p:spPr>
          <a:xfrm>
            <a:off x="5011025" y="81300"/>
            <a:ext cx="3990000" cy="4895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6" name="Google Shape;166;p3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67" name="Google Shape;167;p30"/>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Dark" type="secHead">
  <p:cSld name="SECTION_HEADER">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12" y="0"/>
            <a:ext cx="9144000" cy="5143500"/>
          </a:xfrm>
          <a:prstGeom prst="rect">
            <a:avLst/>
          </a:prstGeom>
          <a:gradFill>
            <a:gsLst>
              <a:gs pos="0">
                <a:srgbClr val="0A3799">
                  <a:alpha val="57254"/>
                </a:srgbClr>
              </a:gs>
              <a:gs pos="100000">
                <a:srgbClr val="0A6B7C">
                  <a:alpha val="5725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4"/>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22" name="Google Shape;22;p4"/>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23" name="Google Shape;23;p4"/>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4" name="Google Shape;24;p4"/>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4 1">
  <p:cSld name="CUSTOM_3_1">
    <p:spTree>
      <p:nvGrpSpPr>
        <p:cNvPr id="1" name="Shape 168"/>
        <p:cNvGrpSpPr/>
        <p:nvPr/>
      </p:nvGrpSpPr>
      <p:grpSpPr>
        <a:xfrm>
          <a:off x="0" y="0"/>
          <a:ext cx="0" cy="0"/>
          <a:chOff x="0" y="0"/>
          <a:chExt cx="0" cy="0"/>
        </a:xfrm>
      </p:grpSpPr>
      <p:pic>
        <p:nvPicPr>
          <p:cNvPr id="169" name="Google Shape;169;p31"/>
          <p:cNvPicPr preferRelativeResize="0"/>
          <p:nvPr/>
        </p:nvPicPr>
        <p:blipFill rotWithShape="1">
          <a:blip r:embed="rId2">
            <a:alphaModFix amt="85000"/>
          </a:blip>
          <a:srcRect/>
          <a:stretch/>
        </p:blipFill>
        <p:spPr>
          <a:xfrm>
            <a:off x="-3" y="0"/>
            <a:ext cx="4303553" cy="5143501"/>
          </a:xfrm>
          <a:prstGeom prst="rect">
            <a:avLst/>
          </a:prstGeom>
          <a:noFill/>
          <a:ln>
            <a:noFill/>
          </a:ln>
        </p:spPr>
      </p:pic>
      <p:sp>
        <p:nvSpPr>
          <p:cNvPr id="170" name="Google Shape;170;p31"/>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1" name="Google Shape;171;p3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4 1 1">
  <p:cSld name="CUSTOM_3_1_1">
    <p:spTree>
      <p:nvGrpSpPr>
        <p:cNvPr id="1" name="Shape 172"/>
        <p:cNvGrpSpPr/>
        <p:nvPr/>
      </p:nvGrpSpPr>
      <p:grpSpPr>
        <a:xfrm>
          <a:off x="0" y="0"/>
          <a:ext cx="0" cy="0"/>
          <a:chOff x="0" y="0"/>
          <a:chExt cx="0" cy="0"/>
        </a:xfrm>
      </p:grpSpPr>
      <p:pic>
        <p:nvPicPr>
          <p:cNvPr id="173" name="Google Shape;173;p32"/>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4" name="Google Shape;174;p32"/>
          <p:cNvSpPr txBox="1">
            <a:spLocks noGrp="1"/>
          </p:cNvSpPr>
          <p:nvPr>
            <p:ph type="title"/>
          </p:nvPr>
        </p:nvSpPr>
        <p:spPr>
          <a:xfrm>
            <a:off x="104550" y="143525"/>
            <a:ext cx="4634100" cy="450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5" name="Google Shape;175;p3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4 1 1 1">
  <p:cSld name="CUSTOM_3_1_1_1">
    <p:spTree>
      <p:nvGrpSpPr>
        <p:cNvPr id="1" name="Shape 176"/>
        <p:cNvGrpSpPr/>
        <p:nvPr/>
      </p:nvGrpSpPr>
      <p:grpSpPr>
        <a:xfrm>
          <a:off x="0" y="0"/>
          <a:ext cx="0" cy="0"/>
          <a:chOff x="0" y="0"/>
          <a:chExt cx="0" cy="0"/>
        </a:xfrm>
      </p:grpSpPr>
      <p:pic>
        <p:nvPicPr>
          <p:cNvPr id="177" name="Google Shape;177;p33"/>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8" name="Google Shape;178;p33"/>
          <p:cNvSpPr txBox="1">
            <a:spLocks noGrp="1"/>
          </p:cNvSpPr>
          <p:nvPr>
            <p:ph type="title"/>
          </p:nvPr>
        </p:nvSpPr>
        <p:spPr>
          <a:xfrm>
            <a:off x="5019050" y="112425"/>
            <a:ext cx="4074900" cy="486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600"/>
              <a:buNone/>
              <a:defRPr sz="3600" b="1">
                <a:solidFill>
                  <a:schemeClr val="dk2"/>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9" name="Google Shape;179;p3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0" name="Google Shape;180;p33"/>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5 1">
  <p:cSld name="CUSTOM_4_1">
    <p:spTree>
      <p:nvGrpSpPr>
        <p:cNvPr id="1" name="Shape 181"/>
        <p:cNvGrpSpPr/>
        <p:nvPr/>
      </p:nvGrpSpPr>
      <p:grpSpPr>
        <a:xfrm>
          <a:off x="0" y="0"/>
          <a:ext cx="0" cy="0"/>
          <a:chOff x="0" y="0"/>
          <a:chExt cx="0" cy="0"/>
        </a:xfrm>
      </p:grpSpPr>
      <p:pic>
        <p:nvPicPr>
          <p:cNvPr id="182" name="Google Shape;182;p34"/>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83" name="Google Shape;183;p34"/>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84" name="Google Shape;184;p3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5 1 2">
  <p:cSld name="CUSTOM_4_1_2">
    <p:spTree>
      <p:nvGrpSpPr>
        <p:cNvPr id="1" name="Shape 185"/>
        <p:cNvGrpSpPr/>
        <p:nvPr/>
      </p:nvGrpSpPr>
      <p:grpSpPr>
        <a:xfrm>
          <a:off x="0" y="0"/>
          <a:ext cx="0" cy="0"/>
          <a:chOff x="0" y="0"/>
          <a:chExt cx="0" cy="0"/>
        </a:xfrm>
      </p:grpSpPr>
      <p:pic>
        <p:nvPicPr>
          <p:cNvPr id="186" name="Google Shape;186;p35"/>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pic>
        <p:nvPicPr>
          <p:cNvPr id="187" name="Google Shape;187;p3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8" name="Google Shape;188;p35"/>
          <p:cNvSpPr/>
          <p:nvPr/>
        </p:nvSpPr>
        <p:spPr>
          <a:xfrm>
            <a:off x="4073625" y="0"/>
            <a:ext cx="50703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89" name="Google Shape;189;p35"/>
          <p:cNvSpPr txBox="1">
            <a:spLocks noGrp="1"/>
          </p:cNvSpPr>
          <p:nvPr>
            <p:ph type="title"/>
          </p:nvPr>
        </p:nvSpPr>
        <p:spPr>
          <a:xfrm>
            <a:off x="4307924" y="205750"/>
            <a:ext cx="46242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5 1 3">
  <p:cSld name="CUSTOM_4_1_3">
    <p:spTree>
      <p:nvGrpSpPr>
        <p:cNvPr id="1" name="Shape 190"/>
        <p:cNvGrpSpPr/>
        <p:nvPr/>
      </p:nvGrpSpPr>
      <p:grpSpPr>
        <a:xfrm>
          <a:off x="0" y="0"/>
          <a:ext cx="0" cy="0"/>
          <a:chOff x="0" y="0"/>
          <a:chExt cx="0" cy="0"/>
        </a:xfrm>
      </p:grpSpPr>
      <p:pic>
        <p:nvPicPr>
          <p:cNvPr id="191" name="Google Shape;191;p36"/>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92" name="Google Shape;192;p36"/>
          <p:cNvSpPr txBox="1">
            <a:spLocks noGrp="1"/>
          </p:cNvSpPr>
          <p:nvPr>
            <p:ph type="title"/>
          </p:nvPr>
        </p:nvSpPr>
        <p:spPr>
          <a:xfrm>
            <a:off x="94175" y="102050"/>
            <a:ext cx="3867300" cy="455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93" name="Google Shape;193;p36"/>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94" name="Google Shape;194;p36"/>
          <p:cNvSpPr txBox="1">
            <a:spLocks noGrp="1"/>
          </p:cNvSpPr>
          <p:nvPr>
            <p:ph type="body" idx="1"/>
          </p:nvPr>
        </p:nvSpPr>
        <p:spPr>
          <a:xfrm>
            <a:off x="4262050" y="200750"/>
            <a:ext cx="4739100" cy="4775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Light 1 1">
  <p:cSld name="SECTION_HEADER_1_1_1">
    <p:bg>
      <p:bgPr>
        <a:blipFill>
          <a:blip r:embed="rId2">
            <a:alphaModFix/>
          </a:blip>
          <a:stretch>
            <a:fillRect/>
          </a:stretch>
        </a:blipFill>
        <a:effectLst/>
      </p:bgPr>
    </p:bg>
    <p:spTree>
      <p:nvGrpSpPr>
        <p:cNvPr id="1" name="Shape 195"/>
        <p:cNvGrpSpPr/>
        <p:nvPr/>
      </p:nvGrpSpPr>
      <p:grpSpPr>
        <a:xfrm>
          <a:off x="0" y="0"/>
          <a:ext cx="0" cy="0"/>
          <a:chOff x="0" y="0"/>
          <a:chExt cx="0" cy="0"/>
        </a:xfrm>
      </p:grpSpPr>
      <p:sp>
        <p:nvSpPr>
          <p:cNvPr id="196" name="Google Shape;196;p37"/>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37"/>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sp>
        <p:nvSpPr>
          <p:cNvPr id="198" name="Google Shape;198;p37"/>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99" name="Google Shape;199;p37"/>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200" name="Google Shape;200;p3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1" name="Google Shape;201;p37"/>
          <p:cNvPicPr preferRelativeResize="0"/>
          <p:nvPr/>
        </p:nvPicPr>
        <p:blipFill rotWithShape="1">
          <a:blip r:embed="rId3">
            <a:alphaModFix/>
          </a:blip>
          <a:srcRect/>
          <a:stretch/>
        </p:blipFill>
        <p:spPr>
          <a:xfrm>
            <a:off x="3779575" y="4214971"/>
            <a:ext cx="1460651" cy="2324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202"/>
        <p:cNvGrpSpPr/>
        <p:nvPr/>
      </p:nvGrpSpPr>
      <p:grpSpPr>
        <a:xfrm>
          <a:off x="0" y="0"/>
          <a:ext cx="0" cy="0"/>
          <a:chOff x="0" y="0"/>
          <a:chExt cx="0" cy="0"/>
        </a:xfrm>
      </p:grpSpPr>
      <p:sp>
        <p:nvSpPr>
          <p:cNvPr id="203" name="Google Shape;203;p3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04" name="Google Shape;204;p3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05" name="Google Shape;20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06" name="Google Shape;206;p3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7" name="Google Shape;207;p3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wo Column 1">
  <p:cSld name="TITLE_AND_TWO_COLUMNS_1">
    <p:spTree>
      <p:nvGrpSpPr>
        <p:cNvPr id="1" name="Shape 208"/>
        <p:cNvGrpSpPr/>
        <p:nvPr/>
      </p:nvGrpSpPr>
      <p:grpSpPr>
        <a:xfrm>
          <a:off x="0" y="0"/>
          <a:ext cx="0" cy="0"/>
          <a:chOff x="0" y="0"/>
          <a:chExt cx="0" cy="0"/>
        </a:xfrm>
      </p:grpSpPr>
      <p:sp>
        <p:nvSpPr>
          <p:cNvPr id="209" name="Google Shape;209;p3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0" name="Google Shape;210;p3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1" name="Google Shape;211;p3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2" name="Google Shape;212;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3" name="Google Shape;213;p3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4" name="Google Shape;214;p39"/>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2 1">
  <p:cSld name="TITLE_AND_BODY_2_1">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7" name="Google Shape;217;p40"/>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8" name="Google Shape;218;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9" name="Google Shape;219;p40"/>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0" name="Google Shape;220;p40"/>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21" name="Google Shape;221;p40"/>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2" name="Google Shape;222;p40"/>
          <p:cNvSpPr txBox="1"/>
          <p:nvPr/>
        </p:nvSpPr>
        <p:spPr>
          <a:xfrm>
            <a:off x="31917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3" name="Google Shape;223;p40"/>
          <p:cNvSpPr txBox="1"/>
          <p:nvPr/>
        </p:nvSpPr>
        <p:spPr>
          <a:xfrm>
            <a:off x="60166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4" name="Google Shape;224;p40"/>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5" name="Google Shape;225;p40"/>
          <p:cNvSpPr txBox="1"/>
          <p:nvPr/>
        </p:nvSpPr>
        <p:spPr>
          <a:xfrm>
            <a:off x="31950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6" name="Google Shape;226;p40"/>
          <p:cNvSpPr txBox="1"/>
          <p:nvPr/>
        </p:nvSpPr>
        <p:spPr>
          <a:xfrm>
            <a:off x="60310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7" name="Google Shape;227;p40"/>
          <p:cNvSpPr txBox="1">
            <a:spLocks noGrp="1"/>
          </p:cNvSpPr>
          <p:nvPr>
            <p:ph type="body" idx="2"/>
          </p:nvPr>
        </p:nvSpPr>
        <p:spPr>
          <a:xfrm>
            <a:off x="32355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8" name="Google Shape;228;p40"/>
          <p:cNvSpPr txBox="1">
            <a:spLocks noGrp="1"/>
          </p:cNvSpPr>
          <p:nvPr>
            <p:ph type="body" idx="3"/>
          </p:nvPr>
        </p:nvSpPr>
        <p:spPr>
          <a:xfrm>
            <a:off x="60748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9" name="Google Shape;229;p40"/>
          <p:cNvSpPr txBox="1">
            <a:spLocks noGrp="1"/>
          </p:cNvSpPr>
          <p:nvPr>
            <p:ph type="title" idx="4"/>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0" name="Google Shape;230;p40"/>
          <p:cNvSpPr txBox="1">
            <a:spLocks noGrp="1"/>
          </p:cNvSpPr>
          <p:nvPr>
            <p:ph type="title" idx="5"/>
          </p:nvPr>
        </p:nvSpPr>
        <p:spPr>
          <a:xfrm>
            <a:off x="32820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1" name="Google Shape;231;p40"/>
          <p:cNvSpPr txBox="1">
            <a:spLocks noGrp="1"/>
          </p:cNvSpPr>
          <p:nvPr>
            <p:ph type="title" idx="6"/>
          </p:nvPr>
        </p:nvSpPr>
        <p:spPr>
          <a:xfrm>
            <a:off x="60893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Light">
  <p:cSld name="SECTION_HEADER_1">
    <p:bg>
      <p:bgPr>
        <a:solidFill>
          <a:srgbClr val="FFFFFF"/>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Font typeface="Open Sans"/>
              <a:buNone/>
              <a:defRPr sz="3600">
                <a:solidFill>
                  <a:srgbClr val="434343"/>
                </a:solidFill>
                <a:latin typeface="Open Sans"/>
                <a:ea typeface="Open Sans"/>
                <a:cs typeface="Open Sans"/>
                <a:sym typeface="Open Sans"/>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27" name="Google Shape;27;p5"/>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28" name="Google Shape;28;p5"/>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9" name="Google Shape;29;p5"/>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0" name="Google Shape;30;p5"/>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2 1 1">
  <p:cSld name="TITLE_AND_BODY_2_1_1">
    <p:spTree>
      <p:nvGrpSpPr>
        <p:cNvPr id="1" name="Shape 232"/>
        <p:cNvGrpSpPr/>
        <p:nvPr/>
      </p:nvGrpSpPr>
      <p:grpSpPr>
        <a:xfrm>
          <a:off x="0" y="0"/>
          <a:ext cx="0" cy="0"/>
          <a:chOff x="0" y="0"/>
          <a:chExt cx="0" cy="0"/>
        </a:xfrm>
      </p:grpSpPr>
      <p:sp>
        <p:nvSpPr>
          <p:cNvPr id="233" name="Google Shape;233;p4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4" name="Google Shape;234;p41"/>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35" name="Google Shape;235;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41"/>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7" name="Google Shape;237;p4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38" name="Google Shape;238;p41"/>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39" name="Google Shape;239;p41"/>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0" name="Google Shape;240;p41"/>
          <p:cNvSpPr txBox="1">
            <a:spLocks noGrp="1"/>
          </p:cNvSpPr>
          <p:nvPr>
            <p:ph type="body" idx="2"/>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41" name="Google Shape;241;p41"/>
          <p:cNvSpPr txBox="1">
            <a:spLocks noGrp="1"/>
          </p:cNvSpPr>
          <p:nvPr>
            <p:ph type="title" idx="3"/>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body 2 1 2">
  <p:cSld name="TITLE_AND_BODY_2_1_2">
    <p:spTree>
      <p:nvGrpSpPr>
        <p:cNvPr id="1" name="Shape 242"/>
        <p:cNvGrpSpPr/>
        <p:nvPr/>
      </p:nvGrpSpPr>
      <p:grpSpPr>
        <a:xfrm>
          <a:off x="0" y="0"/>
          <a:ext cx="0" cy="0"/>
          <a:chOff x="0" y="0"/>
          <a:chExt cx="0" cy="0"/>
        </a:xfrm>
      </p:grpSpPr>
      <p:sp>
        <p:nvSpPr>
          <p:cNvPr id="243" name="Google Shape;243;p42"/>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44" name="Google Shape;244;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45" name="Google Shape;245;p42"/>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6" name="Google Shape;246;p42"/>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47" name="Google Shape;247;p42"/>
          <p:cNvSpPr txBox="1"/>
          <p:nvPr/>
        </p:nvSpPr>
        <p:spPr>
          <a:xfrm>
            <a:off x="3723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48" name="Google Shape;248;p42"/>
          <p:cNvSpPr txBox="1"/>
          <p:nvPr/>
        </p:nvSpPr>
        <p:spPr>
          <a:xfrm>
            <a:off x="3756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9" name="Google Shape;249;p42"/>
          <p:cNvSpPr txBox="1">
            <a:spLocks noGrp="1"/>
          </p:cNvSpPr>
          <p:nvPr>
            <p:ph type="body" idx="1"/>
          </p:nvPr>
        </p:nvSpPr>
        <p:spPr>
          <a:xfrm>
            <a:off x="4161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50" name="Google Shape;250;p42"/>
          <p:cNvSpPr txBox="1">
            <a:spLocks noGrp="1"/>
          </p:cNvSpPr>
          <p:nvPr>
            <p:ph type="title" idx="2"/>
          </p:nvPr>
        </p:nvSpPr>
        <p:spPr>
          <a:xfrm>
            <a:off x="4626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1" name="Google Shape;251;p42"/>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body 2 1 3">
  <p:cSld name="TITLE_AND_BODY_2_1_3">
    <p:spTree>
      <p:nvGrpSpPr>
        <p:cNvPr id="1" name="Shape 252"/>
        <p:cNvGrpSpPr/>
        <p:nvPr/>
      </p:nvGrpSpPr>
      <p:grpSpPr>
        <a:xfrm>
          <a:off x="0" y="0"/>
          <a:ext cx="0" cy="0"/>
          <a:chOff x="0" y="0"/>
          <a:chExt cx="0" cy="0"/>
        </a:xfrm>
      </p:grpSpPr>
      <p:sp>
        <p:nvSpPr>
          <p:cNvPr id="253" name="Google Shape;253;p43"/>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4" name="Google Shape;254;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55" name="Google Shape;255;p43"/>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56" name="Google Shape;256;p43"/>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57" name="Google Shape;257;p43"/>
          <p:cNvSpPr txBox="1"/>
          <p:nvPr/>
        </p:nvSpPr>
        <p:spPr>
          <a:xfrm>
            <a:off x="3778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58" name="Google Shape;258;p43"/>
          <p:cNvSpPr txBox="1"/>
          <p:nvPr/>
        </p:nvSpPr>
        <p:spPr>
          <a:xfrm>
            <a:off x="3922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59" name="Google Shape;259;p43"/>
          <p:cNvSpPr txBox="1">
            <a:spLocks noGrp="1"/>
          </p:cNvSpPr>
          <p:nvPr>
            <p:ph type="body" idx="1"/>
          </p:nvPr>
        </p:nvSpPr>
        <p:spPr>
          <a:xfrm>
            <a:off x="4360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60" name="Google Shape;260;p43"/>
          <p:cNvSpPr txBox="1">
            <a:spLocks noGrp="1"/>
          </p:cNvSpPr>
          <p:nvPr>
            <p:ph type="title" idx="2"/>
          </p:nvPr>
        </p:nvSpPr>
        <p:spPr>
          <a:xfrm>
            <a:off x="4505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1" name="Google Shape;261;p43"/>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4" name="Google Shape;26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65" name="Google Shape;265;p44"/>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6" name="Google Shape;266;p44"/>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2_Title Only">
  <p:cSld name="2_Title Only">
    <p:spTree>
      <p:nvGrpSpPr>
        <p:cNvPr id="1" name="Shape 267"/>
        <p:cNvGrpSpPr/>
        <p:nvPr/>
      </p:nvGrpSpPr>
      <p:grpSpPr>
        <a:xfrm>
          <a:off x="0" y="0"/>
          <a:ext cx="0" cy="0"/>
          <a:chOff x="0" y="0"/>
          <a:chExt cx="0" cy="0"/>
        </a:xfrm>
      </p:grpSpPr>
      <p:sp>
        <p:nvSpPr>
          <p:cNvPr id="268" name="Google Shape;268;p45"/>
          <p:cNvSpPr txBox="1">
            <a:spLocks noGrp="1"/>
          </p:cNvSpPr>
          <p:nvPr>
            <p:ph type="dt" idx="10"/>
          </p:nvPr>
        </p:nvSpPr>
        <p:spPr>
          <a:xfrm>
            <a:off x="366824" y="4831055"/>
            <a:ext cx="2133600" cy="2748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9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269" name="Google Shape;269;p45"/>
          <p:cNvSpPr txBox="1">
            <a:spLocks noGrp="1"/>
          </p:cNvSpPr>
          <p:nvPr>
            <p:ph type="sldNum" idx="12"/>
          </p:nvPr>
        </p:nvSpPr>
        <p:spPr>
          <a:xfrm>
            <a:off x="6705600" y="4834417"/>
            <a:ext cx="2133600" cy="228600"/>
          </a:xfrm>
          <a:prstGeom prst="rect">
            <a:avLst/>
          </a:prstGeom>
          <a:noFill/>
          <a:ln>
            <a:noFill/>
          </a:ln>
        </p:spPr>
        <p:txBody>
          <a:bodyPr spcFirstLastPara="1" wrap="square" lIns="68575" tIns="34275" rIns="68575" bIns="34275" anchor="b" anchorCtr="0">
            <a:noAutofit/>
          </a:bodyPr>
          <a:lstStyle>
            <a:lvl1pPr marL="0" marR="0" lvl="0" indent="0" algn="r" rtl="0">
              <a:spcBef>
                <a:spcPts val="0"/>
              </a:spcBef>
              <a:buNone/>
              <a:defRPr sz="900" b="0">
                <a:solidFill>
                  <a:srgbClr val="7F7F7F"/>
                </a:solidFill>
                <a:latin typeface="Arial"/>
                <a:ea typeface="Arial"/>
                <a:cs typeface="Arial"/>
                <a:sym typeface="Arial"/>
              </a:defRPr>
            </a:lvl1pPr>
            <a:lvl2pPr marL="0" marR="0" lvl="1" indent="0" algn="r" rtl="0">
              <a:spcBef>
                <a:spcPts val="0"/>
              </a:spcBef>
              <a:buNone/>
              <a:defRPr sz="900" b="0">
                <a:solidFill>
                  <a:srgbClr val="7F7F7F"/>
                </a:solidFill>
                <a:latin typeface="Arial"/>
                <a:ea typeface="Arial"/>
                <a:cs typeface="Arial"/>
                <a:sym typeface="Arial"/>
              </a:defRPr>
            </a:lvl2pPr>
            <a:lvl3pPr marL="0" marR="0" lvl="2" indent="0" algn="r" rtl="0">
              <a:spcBef>
                <a:spcPts val="0"/>
              </a:spcBef>
              <a:buNone/>
              <a:defRPr sz="900" b="0">
                <a:solidFill>
                  <a:srgbClr val="7F7F7F"/>
                </a:solidFill>
                <a:latin typeface="Arial"/>
                <a:ea typeface="Arial"/>
                <a:cs typeface="Arial"/>
                <a:sym typeface="Arial"/>
              </a:defRPr>
            </a:lvl3pPr>
            <a:lvl4pPr marL="0" marR="0" lvl="3" indent="0" algn="r" rtl="0">
              <a:spcBef>
                <a:spcPts val="0"/>
              </a:spcBef>
              <a:buNone/>
              <a:defRPr sz="900" b="0">
                <a:solidFill>
                  <a:srgbClr val="7F7F7F"/>
                </a:solidFill>
                <a:latin typeface="Arial"/>
                <a:ea typeface="Arial"/>
                <a:cs typeface="Arial"/>
                <a:sym typeface="Arial"/>
              </a:defRPr>
            </a:lvl4pPr>
            <a:lvl5pPr marL="0" marR="0" lvl="4" indent="0" algn="r" rtl="0">
              <a:spcBef>
                <a:spcPts val="0"/>
              </a:spcBef>
              <a:buNone/>
              <a:defRPr sz="900" b="0">
                <a:solidFill>
                  <a:srgbClr val="7F7F7F"/>
                </a:solidFill>
                <a:latin typeface="Arial"/>
                <a:ea typeface="Arial"/>
                <a:cs typeface="Arial"/>
                <a:sym typeface="Arial"/>
              </a:defRPr>
            </a:lvl5pPr>
            <a:lvl6pPr marL="0" marR="0" lvl="5" indent="0" algn="r" rtl="0">
              <a:spcBef>
                <a:spcPts val="0"/>
              </a:spcBef>
              <a:buNone/>
              <a:defRPr sz="900" b="0">
                <a:solidFill>
                  <a:srgbClr val="7F7F7F"/>
                </a:solidFill>
                <a:latin typeface="Arial"/>
                <a:ea typeface="Arial"/>
                <a:cs typeface="Arial"/>
                <a:sym typeface="Arial"/>
              </a:defRPr>
            </a:lvl6pPr>
            <a:lvl7pPr marL="0" marR="0" lvl="6" indent="0" algn="r" rtl="0">
              <a:spcBef>
                <a:spcPts val="0"/>
              </a:spcBef>
              <a:buNone/>
              <a:defRPr sz="900" b="0">
                <a:solidFill>
                  <a:srgbClr val="7F7F7F"/>
                </a:solidFill>
                <a:latin typeface="Arial"/>
                <a:ea typeface="Arial"/>
                <a:cs typeface="Arial"/>
                <a:sym typeface="Arial"/>
              </a:defRPr>
            </a:lvl7pPr>
            <a:lvl8pPr marL="0" marR="0" lvl="7" indent="0" algn="r" rtl="0">
              <a:spcBef>
                <a:spcPts val="0"/>
              </a:spcBef>
              <a:buNone/>
              <a:defRPr sz="900" b="0">
                <a:solidFill>
                  <a:srgbClr val="7F7F7F"/>
                </a:solidFill>
                <a:latin typeface="Arial"/>
                <a:ea typeface="Arial"/>
                <a:cs typeface="Arial"/>
                <a:sym typeface="Arial"/>
              </a:defRPr>
            </a:lvl8pPr>
            <a:lvl9pPr marL="0" marR="0" lvl="8" indent="0" algn="r" rtl="0">
              <a:spcBef>
                <a:spcPts val="0"/>
              </a:spcBef>
              <a:buNone/>
              <a:defRPr sz="900" b="0">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45"/>
          <p:cNvSpPr txBox="1">
            <a:spLocks noGrp="1"/>
          </p:cNvSpPr>
          <p:nvPr>
            <p:ph type="title"/>
          </p:nvPr>
        </p:nvSpPr>
        <p:spPr>
          <a:xfrm>
            <a:off x="366824" y="215153"/>
            <a:ext cx="8015100" cy="685800"/>
          </a:xfrm>
          <a:prstGeom prst="rect">
            <a:avLst/>
          </a:prstGeom>
          <a:noFill/>
          <a:ln>
            <a:noFill/>
          </a:ln>
        </p:spPr>
        <p:txBody>
          <a:bodyPr spcFirstLastPara="1" wrap="square" lIns="67850" tIns="33350" rIns="67850" bIns="33350" anchor="ctr" anchorCtr="0">
            <a:noAutofit/>
          </a:bodyPr>
          <a:lstStyle>
            <a:lvl1pPr marR="0" lvl="0" algn="l" rtl="0">
              <a:lnSpc>
                <a:spcPct val="95000"/>
              </a:lnSpc>
              <a:spcBef>
                <a:spcPts val="0"/>
              </a:spcBef>
              <a:spcAft>
                <a:spcPts val="0"/>
              </a:spcAft>
              <a:buSzPts val="4000"/>
              <a:buNone/>
              <a:defRPr sz="2800" b="1" i="0" u="none" strike="noStrike" cap="none">
                <a:solidFill>
                  <a:srgbClr val="273272"/>
                </a:solidFill>
                <a:latin typeface="Arial"/>
                <a:ea typeface="Arial"/>
                <a:cs typeface="Arial"/>
                <a:sym typeface="Arial"/>
              </a:defRPr>
            </a:lvl1pPr>
            <a:lvl2pPr marR="0" lvl="1"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2pPr>
            <a:lvl3pPr marR="0" lvl="2"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3pPr>
            <a:lvl4pPr marR="0" lvl="3"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4pPr>
            <a:lvl5pPr marR="0" lvl="4"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5pPr>
            <a:lvl6pPr marR="0" lvl="5" algn="ctr" rtl="0">
              <a:spcBef>
                <a:spcPts val="0"/>
              </a:spcBef>
              <a:spcAft>
                <a:spcPts val="0"/>
              </a:spcAft>
              <a:buSzPts val="2400"/>
              <a:buNone/>
              <a:defRPr sz="3200" b="1" i="0" u="none" strike="noStrike" cap="none">
                <a:solidFill>
                  <a:schemeClr val="lt1"/>
                </a:solidFill>
                <a:latin typeface="Arial"/>
                <a:ea typeface="Arial"/>
                <a:cs typeface="Arial"/>
                <a:sym typeface="Arial"/>
              </a:defRPr>
            </a:lvl6pPr>
            <a:lvl7pPr marR="0" lvl="6" algn="ctr" rtl="0">
              <a:spcBef>
                <a:spcPts val="0"/>
              </a:spcBef>
              <a:spcAft>
                <a:spcPts val="0"/>
              </a:spcAft>
              <a:buSzPts val="2400"/>
              <a:buNone/>
              <a:defRPr sz="3200" b="1" i="0" u="none" strike="noStrike" cap="none">
                <a:solidFill>
                  <a:schemeClr val="lt1"/>
                </a:solidFill>
                <a:latin typeface="Arial"/>
                <a:ea typeface="Arial"/>
                <a:cs typeface="Arial"/>
                <a:sym typeface="Arial"/>
              </a:defRPr>
            </a:lvl7pPr>
            <a:lvl8pPr marR="0" lvl="7" algn="ctr" rtl="0">
              <a:spcBef>
                <a:spcPts val="0"/>
              </a:spcBef>
              <a:spcAft>
                <a:spcPts val="0"/>
              </a:spcAft>
              <a:buSzPts val="2400"/>
              <a:buNone/>
              <a:defRPr sz="3200" b="1" i="0" u="none" strike="noStrike" cap="none">
                <a:solidFill>
                  <a:schemeClr val="lt1"/>
                </a:solidFill>
                <a:latin typeface="Arial"/>
                <a:ea typeface="Arial"/>
                <a:cs typeface="Arial"/>
                <a:sym typeface="Arial"/>
              </a:defRPr>
            </a:lvl8pPr>
            <a:lvl9pPr marR="0" lvl="8" algn="ctr" rtl="0">
              <a:spcBef>
                <a:spcPts val="0"/>
              </a:spcBef>
              <a:spcAft>
                <a:spcPts val="0"/>
              </a:spcAft>
              <a:buSzPts val="2400"/>
              <a:buNone/>
              <a:defRPr sz="3200" b="1" i="0" u="none" strike="noStrike" cap="none">
                <a:solidFill>
                  <a:schemeClr val="lt1"/>
                </a:solidFill>
                <a:latin typeface="Arial"/>
                <a:ea typeface="Arial"/>
                <a:cs typeface="Arial"/>
                <a:sym typeface="Arial"/>
              </a:defRPr>
            </a:lvl9pPr>
          </a:lstStyle>
          <a:p>
            <a:endParaRPr/>
          </a:p>
        </p:txBody>
      </p:sp>
      <p:pic>
        <p:nvPicPr>
          <p:cNvPr id="271" name="Google Shape;271;p45"/>
          <p:cNvPicPr preferRelativeResize="0"/>
          <p:nvPr/>
        </p:nvPicPr>
        <p:blipFill rotWithShape="1">
          <a:blip r:embed="rId2">
            <a:alphaModFix/>
          </a:blip>
          <a:srcRect/>
          <a:stretch/>
        </p:blipFill>
        <p:spPr>
          <a:xfrm>
            <a:off x="8047604" y="228601"/>
            <a:ext cx="867796" cy="675564"/>
          </a:xfrm>
          <a:prstGeom prst="rect">
            <a:avLst/>
          </a:prstGeom>
          <a:noFill/>
          <a:ln>
            <a:noFill/>
          </a:ln>
        </p:spPr>
      </p:pic>
      <p:sp>
        <p:nvSpPr>
          <p:cNvPr id="272" name="Google Shape;272;p45"/>
          <p:cNvSpPr txBox="1">
            <a:spLocks noGrp="1"/>
          </p:cNvSpPr>
          <p:nvPr>
            <p:ph type="body" idx="1"/>
          </p:nvPr>
        </p:nvSpPr>
        <p:spPr>
          <a:xfrm>
            <a:off x="366824" y="1034303"/>
            <a:ext cx="8472300" cy="3712500"/>
          </a:xfrm>
          <a:prstGeom prst="rect">
            <a:avLst/>
          </a:prstGeom>
          <a:noFill/>
          <a:ln>
            <a:noFill/>
          </a:ln>
        </p:spPr>
        <p:txBody>
          <a:bodyPr spcFirstLastPara="1" wrap="square" lIns="68575" tIns="34275" rIns="68575" bIns="34275" anchor="t" anchorCtr="0">
            <a:noAutofit/>
          </a:bodyPr>
          <a:lstStyle>
            <a:lvl1pPr marL="457200" marR="0" lvl="0" indent="-336550" algn="l" rtl="0">
              <a:spcBef>
                <a:spcPts val="0"/>
              </a:spcBef>
              <a:spcAft>
                <a:spcPts val="0"/>
              </a:spcAft>
              <a:buClr>
                <a:srgbClr val="000080"/>
              </a:buClr>
              <a:buSzPts val="17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2pPr>
            <a:lvl3pPr marL="1371600" marR="0" lvl="2"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3pPr>
            <a:lvl4pPr marL="1828800" marR="0" lvl="3"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4pPr>
            <a:lvl5pPr marL="2286000" marR="0" lvl="4"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userDrawn="1">
  <p:cSld name="1_Title 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9"/>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7;p1">
            <a:extLst>
              <a:ext uri="{FF2B5EF4-FFF2-40B4-BE49-F238E27FC236}">
                <a16:creationId xmlns:a16="http://schemas.microsoft.com/office/drawing/2014/main" id="{44781450-0A9A-434A-8E89-01CF7F972DD1}"/>
              </a:ext>
            </a:extLst>
          </p:cNvPr>
          <p:cNvSpPr txBox="1">
            <a:spLocks noGrp="1"/>
          </p:cNvSpPr>
          <p:nvPr>
            <p:ph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Open Sans"/>
              <a:buChar char="●"/>
              <a:defRPr sz="1800" b="0" i="0" u="none" strike="noStrike" cap="none">
                <a:solidFill>
                  <a:srgbClr val="434343"/>
                </a:solidFill>
                <a:latin typeface="Open Sans"/>
                <a:ea typeface="Open Sans"/>
                <a:cs typeface="Open Sans"/>
                <a:sym typeface="Open Sans"/>
              </a:defRPr>
            </a:lvl1pPr>
            <a:lvl2pPr marL="914400" marR="0" lvl="1"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2pPr>
            <a:lvl3pPr marL="1371600" marR="0" lvl="2"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3pPr>
            <a:lvl4pPr marL="1828800" marR="0" lvl="3"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4pPr>
            <a:lvl5pPr marL="2286000" marR="0" lvl="4"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5pPr>
            <a:lvl6pPr marL="2743200" marR="0" lvl="5"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6pPr>
            <a:lvl7pPr marL="3200400" marR="0" lvl="6"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7pPr>
            <a:lvl8pPr marL="3657600" marR="0" lvl="7"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8pPr>
            <a:lvl9pPr marL="4114800" marR="0" lvl="8"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3105750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Light 1">
  <p:cSld name="SECTION_HEADER_1_1">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6"/>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34" name="Google Shape;34;p6"/>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35" name="Google Shape;35;p6"/>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36" name="Google Shape;36;p6"/>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7" name="Google Shape;37;p6"/>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0" name="Google Shape;40;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1" name="Google Shape;4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 name="Google Shape;43;p7"/>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 type="twoColTx">
  <p:cSld name="TITLE_AND_TWO_COLUMNS">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6" name="Google Shape;46;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7" name="Google Shape;47;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8" name="Google Shape;4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9" name="Google Shape;49;p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 name="Google Shape;50;p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9"/>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ccent Highlight">
  <p:cSld name="SECTION_HEADER_2">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0"/>
          <p:cNvSpPr/>
          <p:nvPr/>
        </p:nvSpPr>
        <p:spPr>
          <a:xfrm>
            <a:off x="0" y="0"/>
            <a:ext cx="4314600" cy="5143500"/>
          </a:xfrm>
          <a:prstGeom prst="rect">
            <a:avLst/>
          </a:prstGeom>
          <a:solidFill>
            <a:srgbClr val="FFC72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60" name="Google Shape;60;p1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61" name="Google Shape;61;p10"/>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4000"/>
              <a:buFont typeface="Open Sans SemiBold"/>
              <a:buNone/>
              <a:defRPr sz="4000" b="0" i="0" u="none" strike="noStrike" cap="none">
                <a:solidFill>
                  <a:srgbClr val="434343"/>
                </a:solidFill>
                <a:latin typeface="Open Sans SemiBold"/>
                <a:ea typeface="Open Sans SemiBold"/>
                <a:cs typeface="Open Sans SemiBold"/>
                <a:sym typeface="Open Sans SemiBold"/>
              </a:defRPr>
            </a:lvl1pPr>
            <a:lvl2pPr marR="0" lvl="1"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2pPr>
            <a:lvl3pPr marR="0" lvl="2"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3pPr>
            <a:lvl4pPr marR="0" lvl="3"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4pPr>
            <a:lvl5pPr marR="0" lvl="4"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5pPr>
            <a:lvl6pPr marR="0" lvl="5"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6pPr>
            <a:lvl7pPr marR="0" lvl="6"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7pPr>
            <a:lvl8pPr marR="0" lvl="7"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8pPr>
            <a:lvl9pPr marR="0" lvl="8"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Open Sans"/>
              <a:buChar char="●"/>
              <a:defRPr sz="1800" b="0" i="0" u="none" strike="noStrike" cap="none">
                <a:solidFill>
                  <a:srgbClr val="434343"/>
                </a:solidFill>
                <a:latin typeface="Open Sans"/>
                <a:ea typeface="Open Sans"/>
                <a:cs typeface="Open Sans"/>
                <a:sym typeface="Open Sans"/>
              </a:defRPr>
            </a:lvl1pPr>
            <a:lvl2pPr marL="914400" marR="0" lvl="1"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2pPr>
            <a:lvl3pPr marL="1371600" marR="0" lvl="2"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3pPr>
            <a:lvl4pPr marL="1828800" marR="0" lvl="3"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4pPr>
            <a:lvl5pPr marL="2286000" marR="0" lvl="4"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5pPr>
            <a:lvl6pPr marL="2743200" marR="0" lvl="5"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6pPr>
            <a:lvl7pPr marL="3200400" marR="0" lvl="6"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7pPr>
            <a:lvl8pPr marL="3657600" marR="0" lvl="7"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8pPr>
            <a:lvl9pPr marL="4114800" marR="0" lvl="8"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3" r:id="rId4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5.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iscv-admin/trusted-computing/blob/main/meetings/23-11-2021/11-23-2021%20RVI%20Discussion%20on%20Scalable%20AP-TEE%20for%20RISC-V.pdf" TargetMode="External"/><Relationship Id="rId2" Type="http://schemas.openxmlformats.org/officeDocument/2006/relationships/hyperlink" Target="https://docs.google.com/document/d/1TRHhsGiB5W4K8M7I4e-f40mOPErTb9sv/edit#heading=h.gjdgxs" TargetMode="External"/><Relationship Id="rId1" Type="http://schemas.openxmlformats.org/officeDocument/2006/relationships/slideLayout" Target="../slideLayouts/slideLayout44.xml"/><Relationship Id="rId4" Type="http://schemas.openxmlformats.org/officeDocument/2006/relationships/hyperlink" Target="https://docs.google.com/document/d/1ME7THEF9JWuFqwm75x586y3wzhPeXahK8keLcgjZYG8/edit#heading=h.rdbq3ygwk878"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docs.google.com/document/u/2/d/1ey9M0WZTrOWFL-6HiGtwsYxgceYKV6IUhABXkxB_Fuc/edit"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riscv.org/regulations/"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hyperlink" Target="mailto:help@riscv.org"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hyperlink" Target="https://riscv.org/community/community-code-of-conduct/"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3" Type="http://schemas.openxmlformats.org/officeDocument/2006/relationships/hyperlink" Target="https://lists.riscv.org/g/sig-trusted-computing" TargetMode="External"/><Relationship Id="rId2" Type="http://schemas.openxmlformats.org/officeDocument/2006/relationships/notesSlide" Target="../notesSlides/notesSlide6.xml"/><Relationship Id="rId1" Type="http://schemas.openxmlformats.org/officeDocument/2006/relationships/slideLayout" Target="../slideLayouts/slideLayout44.xml"/><Relationship Id="rId4" Type="http://schemas.openxmlformats.org/officeDocument/2006/relationships/hyperlink" Target="https://github.com/riscv-admin/trusted-computi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6"/>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500"/>
              <a:buNone/>
            </a:pPr>
            <a:r>
              <a:rPr lang="en"/>
              <a:t>Disclosures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10;&#10;Description automatically generated">
            <a:extLst>
              <a:ext uri="{FF2B5EF4-FFF2-40B4-BE49-F238E27FC236}">
                <a16:creationId xmlns:a16="http://schemas.microsoft.com/office/drawing/2014/main" id="{BB866D9F-0F31-424B-84F8-C21673BAA17C}"/>
              </a:ext>
            </a:extLst>
          </p:cNvPr>
          <p:cNvPicPr>
            <a:picLocks noChangeAspect="1"/>
          </p:cNvPicPr>
          <p:nvPr/>
        </p:nvPicPr>
        <p:blipFill>
          <a:blip r:embed="rId2"/>
          <a:stretch>
            <a:fillRect/>
          </a:stretch>
        </p:blipFill>
        <p:spPr>
          <a:xfrm>
            <a:off x="0" y="1214107"/>
            <a:ext cx="9144000" cy="2715286"/>
          </a:xfrm>
          <a:prstGeom prst="rect">
            <a:avLst/>
          </a:prstGeom>
        </p:spPr>
      </p:pic>
      <p:sp>
        <p:nvSpPr>
          <p:cNvPr id="2" name="Slide Number Placeholder 1">
            <a:extLst>
              <a:ext uri="{FF2B5EF4-FFF2-40B4-BE49-F238E27FC236}">
                <a16:creationId xmlns:a16="http://schemas.microsoft.com/office/drawing/2014/main" id="{AE4CE61F-0CDC-404A-AF81-44C9B087A40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spTree>
    <p:extLst>
      <p:ext uri="{BB962C8B-B14F-4D97-AF65-F5344CB8AC3E}">
        <p14:creationId xmlns:p14="http://schemas.microsoft.com/office/powerpoint/2010/main" val="2527208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617F4-E4E6-4FA3-99E6-CA10651A7F35}"/>
              </a:ext>
            </a:extLst>
          </p:cNvPr>
          <p:cNvSpPr>
            <a:spLocks noGrp="1"/>
          </p:cNvSpPr>
          <p:nvPr>
            <p:ph type="title"/>
          </p:nvPr>
        </p:nvSpPr>
        <p:spPr/>
        <p:txBody>
          <a:bodyPr/>
          <a:lstStyle/>
          <a:p>
            <a:r>
              <a:rPr lang="en-US" sz="2800" b="0" i="0" u="none" strike="noStrike" dirty="0">
                <a:solidFill>
                  <a:srgbClr val="000000"/>
                </a:solidFill>
                <a:effectLst/>
                <a:latin typeface="Roboto" panose="02000000000000000000" pitchFamily="2" charset="0"/>
              </a:rPr>
              <a:t>Current documents for review/ collaboration</a:t>
            </a:r>
            <a:endParaRPr lang="en-US" dirty="0"/>
          </a:p>
        </p:txBody>
      </p:sp>
      <p:sp>
        <p:nvSpPr>
          <p:cNvPr id="3" name="Text Placeholder 2">
            <a:extLst>
              <a:ext uri="{FF2B5EF4-FFF2-40B4-BE49-F238E27FC236}">
                <a16:creationId xmlns:a16="http://schemas.microsoft.com/office/drawing/2014/main" id="{876770BC-9D7A-4964-BF12-72CF31F5D750}"/>
              </a:ext>
            </a:extLst>
          </p:cNvPr>
          <p:cNvSpPr>
            <a:spLocks noGrp="1"/>
          </p:cNvSpPr>
          <p:nvPr>
            <p:ph type="body" idx="1"/>
          </p:nvPr>
        </p:nvSpPr>
        <p:spPr>
          <a:xfrm>
            <a:off x="366824" y="1206843"/>
            <a:ext cx="8591824" cy="3539960"/>
          </a:xfrm>
        </p:spPr>
        <p:txBody>
          <a:bodyPr/>
          <a:lstStyle/>
          <a:p>
            <a:pPr marL="463550" indent="-342900" rtl="0">
              <a:spcBef>
                <a:spcPts val="0"/>
              </a:spcBef>
              <a:spcAft>
                <a:spcPts val="0"/>
              </a:spcAft>
              <a:buFont typeface="+mj-lt"/>
              <a:buAutoNum type="arabicPeriod"/>
            </a:pPr>
            <a:r>
              <a:rPr lang="en-US" sz="1800" dirty="0"/>
              <a:t>Please review/ contribute to </a:t>
            </a:r>
            <a:r>
              <a:rPr lang="en-US" sz="1600" b="1" i="0" u="none" strike="noStrike" dirty="0">
                <a:solidFill>
                  <a:srgbClr val="000000"/>
                </a:solidFill>
                <a:effectLst/>
                <a:latin typeface="Roboto" panose="02000000000000000000" pitchFamily="2" charset="0"/>
              </a:rPr>
              <a:t>RISC-V Zero Trust Platform Security Model</a:t>
            </a:r>
            <a:endParaRPr lang="en-US" sz="1800" b="1" dirty="0">
              <a:effectLst/>
            </a:endParaRPr>
          </a:p>
          <a:p>
            <a:pPr marL="120650" indent="0">
              <a:buNone/>
            </a:pPr>
            <a:r>
              <a:rPr lang="en-US" sz="1600" dirty="0">
                <a:solidFill>
                  <a:srgbClr val="0070C0"/>
                </a:solidFill>
                <a:hlinkClick r:id="rId2">
                  <a:extLst>
                    <a:ext uri="{A12FA001-AC4F-418D-AE19-62706E023703}">
                      <ahyp:hlinkClr xmlns:ahyp="http://schemas.microsoft.com/office/drawing/2018/hyperlinkcolor" val="tx"/>
                    </a:ext>
                  </a:extLst>
                </a:hlinkClick>
              </a:rPr>
              <a:t>https://docs.google.com/document/d/1TRHhsGiB5W4K8M7I4ef40mOPErTb9sv/edit#heading=h.gjdgxs</a:t>
            </a:r>
            <a:br>
              <a:rPr lang="en-US" sz="1600" dirty="0">
                <a:solidFill>
                  <a:srgbClr val="0070C0"/>
                </a:solidFill>
              </a:rPr>
            </a:br>
            <a:endParaRPr lang="en-US" sz="1600" dirty="0">
              <a:solidFill>
                <a:srgbClr val="0070C0"/>
              </a:solidFill>
            </a:endParaRPr>
          </a:p>
          <a:p>
            <a:pPr marL="463550" indent="-342900" rtl="0">
              <a:spcBef>
                <a:spcPts val="0"/>
              </a:spcBef>
              <a:spcAft>
                <a:spcPts val="0"/>
              </a:spcAft>
              <a:buFont typeface="+mj-lt"/>
              <a:buAutoNum type="arabicPeriod" startAt="2"/>
            </a:pPr>
            <a:r>
              <a:rPr lang="en-US" sz="1800" dirty="0"/>
              <a:t>Please review/ contribute to </a:t>
            </a:r>
            <a:r>
              <a:rPr lang="en-US" sz="1600" b="1" i="0" u="none" strike="noStrike" dirty="0">
                <a:solidFill>
                  <a:srgbClr val="000000"/>
                </a:solidFill>
                <a:effectLst/>
                <a:latin typeface="Roboto" panose="02000000000000000000" pitchFamily="2" charset="0"/>
              </a:rPr>
              <a:t>RISC-V AP-TEE Proposal</a:t>
            </a:r>
            <a:endParaRPr lang="en-US" sz="1800" b="1" dirty="0">
              <a:effectLst/>
            </a:endParaRPr>
          </a:p>
          <a:p>
            <a:pPr marL="120650" indent="0">
              <a:buNone/>
            </a:pPr>
            <a:r>
              <a:rPr lang="en-US" sz="1600" dirty="0">
                <a:solidFill>
                  <a:srgbClr val="0070C0"/>
                </a:solidFill>
                <a:hlinkClick r:id="rId3">
                  <a:extLst>
                    <a:ext uri="{A12FA001-AC4F-418D-AE19-62706E023703}">
                      <ahyp:hlinkClr xmlns:ahyp="http://schemas.microsoft.com/office/drawing/2018/hyperlinkcolor" val="tx"/>
                    </a:ext>
                  </a:extLst>
                </a:hlinkClick>
              </a:rPr>
              <a:t>https://github.com/riscv-admin/trusted-computing/blob/main/meetings/23-11-2021/11-23-2021%20RVI%20Discussion%20on%20Scalable%20AP-TEE%20for%20RISC-V.pdf</a:t>
            </a:r>
            <a:endParaRPr lang="en-US" sz="1600" dirty="0">
              <a:solidFill>
                <a:srgbClr val="0070C0"/>
              </a:solidFill>
            </a:endParaRPr>
          </a:p>
          <a:p>
            <a:pPr marL="120650" indent="0">
              <a:buNone/>
            </a:pPr>
            <a:r>
              <a:rPr lang="en-US" sz="1800" dirty="0"/>
              <a:t>(AR: Ravi to convert this to google document for collaboration)</a:t>
            </a:r>
            <a:br>
              <a:rPr lang="en-US" sz="1800" dirty="0"/>
            </a:br>
            <a:endParaRPr lang="en-US" sz="1800" dirty="0"/>
          </a:p>
          <a:p>
            <a:pPr marL="463550" indent="-342900">
              <a:buFont typeface="+mj-lt"/>
              <a:buAutoNum type="arabicPeriod" startAt="3"/>
            </a:pPr>
            <a:r>
              <a:rPr lang="en-US" sz="1800" dirty="0"/>
              <a:t>Please review/ contribute to </a:t>
            </a:r>
            <a:r>
              <a:rPr lang="en-US" sz="1600" b="1" i="0" u="none" strike="noStrike" dirty="0">
                <a:solidFill>
                  <a:srgbClr val="000000"/>
                </a:solidFill>
                <a:effectLst/>
                <a:latin typeface="Roboto" panose="02000000000000000000" pitchFamily="2" charset="0"/>
              </a:rPr>
              <a:t>Confidential VM Proposal</a:t>
            </a:r>
          </a:p>
          <a:p>
            <a:pPr marL="120650" indent="0">
              <a:buNone/>
            </a:pPr>
            <a:r>
              <a:rPr lang="en-US" sz="1600" dirty="0">
                <a:solidFill>
                  <a:srgbClr val="0070C0"/>
                </a:solidFill>
                <a:hlinkClick r:id="rId4">
                  <a:extLst>
                    <a:ext uri="{A12FA001-AC4F-418D-AE19-62706E023703}">
                      <ahyp:hlinkClr xmlns:ahyp="http://schemas.microsoft.com/office/drawing/2018/hyperlinkcolor" val="tx"/>
                    </a:ext>
                  </a:extLst>
                </a:hlinkClick>
              </a:rPr>
              <a:t>https://docs.google.com/document/d/1ME7THEF9JWuFqwm75x586y3wzhPeXahK8keLcgjZYG8/edit#heading=h.rdbq3ygwk878</a:t>
            </a:r>
            <a:endParaRPr lang="en-US" sz="1600" dirty="0">
              <a:solidFill>
                <a:srgbClr val="0070C0"/>
              </a:solidFill>
            </a:endParaRPr>
          </a:p>
          <a:p>
            <a:pPr marL="120650" indent="0">
              <a:buNone/>
            </a:pPr>
            <a:endParaRPr lang="en-US" sz="1800" dirty="0"/>
          </a:p>
        </p:txBody>
      </p:sp>
    </p:spTree>
    <p:extLst>
      <p:ext uri="{BB962C8B-B14F-4D97-AF65-F5344CB8AC3E}">
        <p14:creationId xmlns:p14="http://schemas.microsoft.com/office/powerpoint/2010/main" val="65863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617F4-E4E6-4FA3-99E6-CA10651A7F35}"/>
              </a:ext>
            </a:extLst>
          </p:cNvPr>
          <p:cNvSpPr>
            <a:spLocks noGrp="1"/>
          </p:cNvSpPr>
          <p:nvPr>
            <p:ph type="title"/>
          </p:nvPr>
        </p:nvSpPr>
        <p:spPr/>
        <p:txBody>
          <a:bodyPr/>
          <a:lstStyle/>
          <a:p>
            <a:r>
              <a:rPr lang="en-US" sz="2800" b="0" i="0" u="none" strike="noStrike" dirty="0">
                <a:solidFill>
                  <a:srgbClr val="000000"/>
                </a:solidFill>
                <a:effectLst/>
                <a:latin typeface="Roboto" panose="02000000000000000000" pitchFamily="2" charset="0"/>
              </a:rPr>
              <a:t>Agenda</a:t>
            </a:r>
            <a:endParaRPr lang="en-US" dirty="0"/>
          </a:p>
        </p:txBody>
      </p:sp>
      <p:sp>
        <p:nvSpPr>
          <p:cNvPr id="3" name="Text Placeholder 2">
            <a:extLst>
              <a:ext uri="{FF2B5EF4-FFF2-40B4-BE49-F238E27FC236}">
                <a16:creationId xmlns:a16="http://schemas.microsoft.com/office/drawing/2014/main" id="{876770BC-9D7A-4964-BF12-72CF31F5D750}"/>
              </a:ext>
            </a:extLst>
          </p:cNvPr>
          <p:cNvSpPr>
            <a:spLocks noGrp="1"/>
          </p:cNvSpPr>
          <p:nvPr>
            <p:ph type="body" idx="1"/>
          </p:nvPr>
        </p:nvSpPr>
        <p:spPr>
          <a:xfrm>
            <a:off x="366824" y="1206843"/>
            <a:ext cx="8472300" cy="3539960"/>
          </a:xfrm>
        </p:spPr>
        <p:txBody>
          <a:bodyPr/>
          <a:lstStyle/>
          <a:p>
            <a:pPr algn="l"/>
            <a:r>
              <a:rPr lang="en-US" sz="1600" b="0" i="0" dirty="0">
                <a:solidFill>
                  <a:srgbClr val="222222"/>
                </a:solidFill>
                <a:effectLst/>
                <a:latin typeface="Arial" panose="020B0604020202020204" pitchFamily="34" charset="0"/>
              </a:rPr>
              <a:t>Finish up last weeks threat model and AP-TEE proposal outline – Ravi (25 mins)</a:t>
            </a:r>
          </a:p>
          <a:p>
            <a:pPr algn="l"/>
            <a:r>
              <a:rPr lang="en-US" sz="1600" b="0" i="0" dirty="0">
                <a:solidFill>
                  <a:srgbClr val="222222"/>
                </a:solidFill>
                <a:effectLst/>
                <a:latin typeface="Arial" panose="020B0604020202020204" pitchFamily="34" charset="0"/>
              </a:rPr>
              <a:t>Review the CVM proposal – Dong/ Dingji (25 mins)</a:t>
            </a:r>
          </a:p>
          <a:p>
            <a:pPr algn="l"/>
            <a:r>
              <a:rPr lang="en-US" sz="1600" b="0" i="0" dirty="0">
                <a:solidFill>
                  <a:srgbClr val="222222"/>
                </a:solidFill>
                <a:effectLst/>
                <a:latin typeface="Arial" panose="020B0604020202020204" pitchFamily="34" charset="0"/>
              </a:rPr>
              <a:t>RISC-V Platform Security Model document discussion – Suresh (10 mins)</a:t>
            </a:r>
          </a:p>
        </p:txBody>
      </p:sp>
    </p:spTree>
    <p:extLst>
      <p:ext uri="{BB962C8B-B14F-4D97-AF65-F5344CB8AC3E}">
        <p14:creationId xmlns:p14="http://schemas.microsoft.com/office/powerpoint/2010/main" val="2170181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1"/>
          <p:cNvSpPr txBox="1">
            <a:spLocks noGrp="1"/>
          </p:cNvSpPr>
          <p:nvPr>
            <p:ph type="title"/>
          </p:nvPr>
        </p:nvSpPr>
        <p:spPr>
          <a:xfrm>
            <a:off x="259800" y="900125"/>
            <a:ext cx="8624400" cy="26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7"/>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Only RISC-V Members May Attend</a:t>
            </a:r>
            <a:endParaRPr/>
          </a:p>
        </p:txBody>
      </p:sp>
      <p:sp>
        <p:nvSpPr>
          <p:cNvPr id="284" name="Google Shape;284;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Non-members are asked to please leave except for Joint Working Groups (JWG).</a:t>
            </a:r>
            <a:endParaRPr sz="1500"/>
          </a:p>
          <a:p>
            <a:pPr marL="457200" lvl="0" indent="-323850" algn="l" rtl="0">
              <a:spcBef>
                <a:spcPts val="0"/>
              </a:spcBef>
              <a:spcAft>
                <a:spcPts val="0"/>
              </a:spcAft>
              <a:buSzPts val="1500"/>
              <a:buChar char="●"/>
            </a:pPr>
            <a:r>
              <a:rPr lang="en" sz="1500"/>
              <a:t>Members share IP protection by virtue of their common membership agreement. Non-members being present jeopardizes that protection. </a:t>
            </a:r>
            <a:r>
              <a:rPr lang="en" sz="1500" u="sng">
                <a:solidFill>
                  <a:schemeClr val="hlink"/>
                </a:solidFill>
                <a:hlinkClick r:id="rId3"/>
              </a:rPr>
              <a:t>Joint working groups</a:t>
            </a:r>
            <a:r>
              <a:rPr lang="en" sz="1500"/>
              <a:t> (JWG) agree that any IP discussed or worked on is fully open source and unencumbered as per the policy.</a:t>
            </a:r>
            <a:endParaRPr sz="1500"/>
          </a:p>
          <a:p>
            <a:pPr marL="457200" lvl="0" indent="-323850" algn="l" rtl="0">
              <a:spcBef>
                <a:spcPts val="0"/>
              </a:spcBef>
              <a:spcAft>
                <a:spcPts val="0"/>
              </a:spcAft>
              <a:buSzPts val="1500"/>
              <a:buChar char="●"/>
            </a:pPr>
            <a:r>
              <a:rPr lang="en" sz="1500"/>
              <a:t>It is easy to become a member. Check out riscv.org/membership</a:t>
            </a:r>
            <a:endParaRPr sz="1500"/>
          </a:p>
          <a:p>
            <a:pPr marL="457200" lvl="0" indent="-323850" algn="l" rtl="0">
              <a:spcBef>
                <a:spcPts val="0"/>
              </a:spcBef>
              <a:spcAft>
                <a:spcPts val="0"/>
              </a:spcAft>
              <a:buSzPts val="1500"/>
              <a:buChar char="●"/>
            </a:pPr>
            <a:r>
              <a:rPr lang="en" sz="1500"/>
              <a:t>If you need work done between non-members or or other orgs and RISC-V, please use a joint working group (JWG).</a:t>
            </a:r>
            <a:endParaRPr sz="1500"/>
          </a:p>
          <a:p>
            <a:pPr marL="914400" lvl="1" indent="-298450" algn="l" rtl="0">
              <a:spcBef>
                <a:spcPts val="0"/>
              </a:spcBef>
              <a:spcAft>
                <a:spcPts val="0"/>
              </a:spcAft>
              <a:buSzPts val="1100"/>
              <a:buChar char="○"/>
            </a:pPr>
            <a:r>
              <a:rPr lang="en" sz="1100"/>
              <a:t>used to allow non-members in SIGs but the SIGs purpose has changed.</a:t>
            </a:r>
            <a:endParaRPr sz="1100"/>
          </a:p>
          <a:p>
            <a:pPr marL="457200" lvl="0" indent="-323850" algn="l" rtl="0">
              <a:spcBef>
                <a:spcPts val="0"/>
              </a:spcBef>
              <a:spcAft>
                <a:spcPts val="0"/>
              </a:spcAft>
              <a:buSzPts val="1500"/>
              <a:buChar char="●"/>
            </a:pPr>
            <a:r>
              <a:rPr lang="en" sz="1500"/>
              <a:t>Please put your name and company (in parens after your name) as your zoom name. If you are an individual member just use the word “individual” instead of company name.</a:t>
            </a:r>
            <a:endParaRPr sz="1500"/>
          </a:p>
          <a:p>
            <a:pPr marL="457200" lvl="0" indent="-323850" algn="l" rtl="0">
              <a:spcBef>
                <a:spcPts val="0"/>
              </a:spcBef>
              <a:spcAft>
                <a:spcPts val="0"/>
              </a:spcAft>
              <a:buSzPts val="1500"/>
              <a:buChar char="●"/>
            </a:pPr>
            <a:r>
              <a:rPr lang="en" sz="1500"/>
              <a:t>Non-member guests may present to the group but should only stay for the presentation.  Guests should leave for any follow on discussions.</a:t>
            </a:r>
            <a:endParaRPr sz="15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Antitrust Policy Notice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
        <p:nvSpPr>
          <p:cNvPr id="290" name="Google Shape;29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RISC-V International meetings involve participation by industry competitors, and it is the intention of RISC-V International to conduct all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endParaRPr>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Examples of types of actions that are prohibited at RISC-V International meetings and in connection with RISC-V International activities are described in the RISC-V International Regulations Article 7 available here: </a:t>
            </a:r>
            <a:r>
              <a:rPr lang="en" sz="1600" u="sng">
                <a:solidFill>
                  <a:schemeClr val="hlink"/>
                </a:solidFill>
                <a:latin typeface="Arial"/>
                <a:ea typeface="Arial"/>
                <a:cs typeface="Arial"/>
                <a:sym typeface="Arial"/>
                <a:hlinkClick r:id="rId3"/>
              </a:rPr>
              <a:t>https://riscv.org/regulations/</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If you have questions about these matters, please contact your company counsel.</a:t>
            </a:r>
            <a:endParaRPr>
              <a:solidFill>
                <a:schemeClr val="dk1"/>
              </a:solidFill>
              <a:latin typeface="Arial"/>
              <a:ea typeface="Arial"/>
              <a:cs typeface="Arial"/>
              <a:sym typeface="Arial"/>
            </a:endParaRPr>
          </a:p>
          <a:p>
            <a:pPr marL="0" lvl="0" indent="0" algn="l" rtl="0">
              <a:spcBef>
                <a:spcPts val="0"/>
              </a:spcBef>
              <a:spcAft>
                <a:spcPts val="0"/>
              </a:spcAft>
              <a:buNone/>
            </a:pP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49"/>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400"/>
              <a:t>Collaborative &amp; Welcoming Community</a:t>
            </a:r>
            <a:endParaRPr sz="3400"/>
          </a:p>
        </p:txBody>
      </p:sp>
      <p:sp>
        <p:nvSpPr>
          <p:cNvPr id="296" name="Google Shape;296;p49"/>
          <p:cNvSpPr txBox="1">
            <a:spLocks noGrp="1"/>
          </p:cNvSpPr>
          <p:nvPr>
            <p:ph type="body" idx="1"/>
          </p:nvPr>
        </p:nvSpPr>
        <p:spPr>
          <a:xfrm>
            <a:off x="311700" y="103395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RISC-V is a free and open ISA enabling a new era of processor innovation through open standard collaboration. Born in academia and research, RISC-V ISA delivers a new level of free, extensible software and hardware freedom on architecture, paving the way for the next 50 years of computing design and innovation.</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are a transparent, collaborative community where all are welcomed, and all members are encouraged to participate. We are a continuous improvement organization. If you see something that can be improved, please tell us. </a:t>
            </a:r>
            <a:r>
              <a:rPr lang="en" sz="1400" u="sng">
                <a:solidFill>
                  <a:schemeClr val="hlink"/>
                </a:solidFill>
                <a:latin typeface="Arial"/>
                <a:ea typeface="Arial"/>
                <a:cs typeface="Arial"/>
                <a:sym typeface="Arial"/>
                <a:hlinkClick r:id="rId3"/>
              </a:rPr>
              <a:t>help@riscv.org</a:t>
            </a:r>
            <a:r>
              <a:rPr lang="en" sz="1400">
                <a:solidFill>
                  <a:schemeClr val="dk1"/>
                </a:solidFill>
                <a:latin typeface="Arial"/>
                <a:ea typeface="Arial"/>
                <a:cs typeface="Arial"/>
                <a:sym typeface="Arial"/>
              </a:rPr>
              <a:t> </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a:solidFill>
                  <a:schemeClr val="dk1"/>
                </a:solidFill>
                <a:latin typeface="Arial"/>
                <a:ea typeface="Arial"/>
                <a:cs typeface="Arial"/>
                <a:sym typeface="Arial"/>
              </a:rPr>
              <a:t>We as members, contributors, and leaders pledge to make participation in our community a harassment-free experience for everyone. </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4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400" u="sng">
                <a:solidFill>
                  <a:schemeClr val="hlink"/>
                </a:solidFill>
                <a:latin typeface="Arial"/>
                <a:ea typeface="Arial"/>
                <a:cs typeface="Arial"/>
                <a:sym typeface="Arial"/>
                <a:hlinkClick r:id="rId4"/>
              </a:rPr>
              <a:t>https://riscv.org/community/community-code-of-conduct/</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0"/>
          <p:cNvSpPr txBox="1">
            <a:spLocks noGrp="1"/>
          </p:cNvSpPr>
          <p:nvPr>
            <p:ph type="body" idx="1"/>
          </p:nvPr>
        </p:nvSpPr>
        <p:spPr>
          <a:xfrm>
            <a:off x="366825" y="1034300"/>
            <a:ext cx="8472300" cy="3460200"/>
          </a:xfrm>
          <a:prstGeom prst="rect">
            <a:avLst/>
          </a:prstGeom>
          <a:noFill/>
          <a:ln>
            <a:noFill/>
          </a:ln>
        </p:spPr>
        <p:txBody>
          <a:bodyPr spcFirstLastPara="1" wrap="square" lIns="68575" tIns="34275" rIns="68575" bIns="34275" anchor="t" anchorCtr="0">
            <a:noAutofit/>
          </a:bodyPr>
          <a:lstStyle/>
          <a:p>
            <a:pPr marL="165100" lvl="0" indent="-146050" algn="l" rtl="0">
              <a:spcBef>
                <a:spcPts val="0"/>
              </a:spcBef>
              <a:spcAft>
                <a:spcPts val="0"/>
              </a:spcAft>
              <a:buSzPts val="1500"/>
              <a:buChar char="•"/>
            </a:pPr>
            <a:r>
              <a:rPr lang="en" sz="1500" b="1"/>
              <a:t>For one hour meetings, please start at 5 after the start time</a:t>
            </a:r>
            <a:r>
              <a:rPr lang="en" sz="1500"/>
              <a:t> in order to allow people going to other meetings have time for a short break between meetings. 30 minute meetings start on time.</a:t>
            </a:r>
            <a:endParaRPr sz="1500"/>
          </a:p>
          <a:p>
            <a:pPr marL="165100" lvl="0" indent="-146050" algn="l" rtl="0">
              <a:spcBef>
                <a:spcPts val="0"/>
              </a:spcBef>
              <a:spcAft>
                <a:spcPts val="0"/>
              </a:spcAft>
              <a:buSzPts val="1500"/>
              <a:buChar char="•"/>
            </a:pPr>
            <a:r>
              <a:rPr lang="en" sz="1500"/>
              <a:t>Unless it is a scheduled agenda topic, we don’t solve problems or detailed topics in most meetings unless specified in the agenda because we don’t often have enough time to do so and it is more efficient to do so offline and/or in email. We identify items and send folks off to do the work and come back with solutions or proposals.</a:t>
            </a:r>
            <a:endParaRPr sz="1500"/>
          </a:p>
          <a:p>
            <a:pPr marL="165100" lvl="0" indent="-146050" algn="l" rtl="0">
              <a:spcBef>
                <a:spcPts val="0"/>
              </a:spcBef>
              <a:spcAft>
                <a:spcPts val="0"/>
              </a:spcAft>
              <a:buSzPts val="1500"/>
              <a:buChar char="•"/>
            </a:pPr>
            <a:r>
              <a:rPr lang="en" sz="1500"/>
              <a:t>If some policy, org, extension, etc. can be doing things in a better way, help us make it better. Do not change or not abide by the item unilaterally. Instead let's work together to make it better.</a:t>
            </a:r>
            <a:endParaRPr sz="1500"/>
          </a:p>
          <a:p>
            <a:pPr marL="165100" lvl="0" indent="-146050" algn="l" rtl="0">
              <a:spcBef>
                <a:spcPts val="0"/>
              </a:spcBef>
              <a:spcAft>
                <a:spcPts val="0"/>
              </a:spcAft>
              <a:buSzPts val="1500"/>
              <a:buChar char="•"/>
            </a:pPr>
            <a:r>
              <a:rPr lang="en" sz="1500"/>
              <a:t>Please conduct meetings that accommodates the virtual and broad geographical nature of our teams. This includes meeting times, repeating questions before you answer, at appropriate times polling attendees, guide people to interact in a way that has attendees taking turns speaking, …</a:t>
            </a:r>
            <a:endParaRPr sz="1500"/>
          </a:p>
          <a:p>
            <a:pPr marL="165100" lvl="0" indent="-146050" algn="l" rtl="0">
              <a:spcBef>
                <a:spcPts val="0"/>
              </a:spcBef>
              <a:spcAft>
                <a:spcPts val="0"/>
              </a:spcAft>
              <a:buSzPts val="1500"/>
              <a:buChar char="•"/>
            </a:pPr>
            <a:r>
              <a:rPr lang="en" sz="1500"/>
              <a:t>Where appropriate and possible, meeting minutes will be added as speaker notes within the slides for the Agenda</a:t>
            </a:r>
            <a:endParaRPr sz="1500"/>
          </a:p>
          <a:p>
            <a:pPr marL="0" lvl="0" indent="0" algn="l" rtl="0">
              <a:spcBef>
                <a:spcPts val="0"/>
              </a:spcBef>
              <a:spcAft>
                <a:spcPts val="0"/>
              </a:spcAft>
              <a:buNone/>
            </a:pPr>
            <a:endParaRPr sz="1500"/>
          </a:p>
        </p:txBody>
      </p:sp>
      <p:sp>
        <p:nvSpPr>
          <p:cNvPr id="302" name="Google Shape;302;p50"/>
          <p:cNvSpPr txBox="1">
            <a:spLocks noGrp="1"/>
          </p:cNvSpPr>
          <p:nvPr>
            <p:ph type="title"/>
          </p:nvPr>
        </p:nvSpPr>
        <p:spPr>
          <a:xfrm>
            <a:off x="275118" y="161365"/>
            <a:ext cx="6011400" cy="514500"/>
          </a:xfrm>
          <a:prstGeom prst="rect">
            <a:avLst/>
          </a:prstGeom>
          <a:noFill/>
          <a:ln>
            <a:noFill/>
          </a:ln>
        </p:spPr>
        <p:txBody>
          <a:bodyPr spcFirstLastPara="1" wrap="square" lIns="67850" tIns="33350" rIns="67850" bIns="33350" anchor="ctr" anchorCtr="0">
            <a:noAutofit/>
          </a:bodyPr>
          <a:lstStyle/>
          <a:p>
            <a:pPr marL="0" lvl="0" indent="0" algn="l" rtl="0">
              <a:lnSpc>
                <a:spcPct val="95000"/>
              </a:lnSpc>
              <a:spcBef>
                <a:spcPts val="0"/>
              </a:spcBef>
              <a:spcAft>
                <a:spcPts val="0"/>
              </a:spcAft>
              <a:buNone/>
            </a:pPr>
            <a:r>
              <a:rPr lang="en"/>
              <a:t>Conventions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0"/>
          <p:cNvSpPr txBox="1">
            <a:spLocks noGrp="1"/>
          </p:cNvSpPr>
          <p:nvPr>
            <p:ph type="body" idx="1"/>
          </p:nvPr>
        </p:nvSpPr>
        <p:spPr>
          <a:xfrm>
            <a:off x="366825" y="1034300"/>
            <a:ext cx="8472300" cy="34602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None/>
            </a:pPr>
            <a:r>
              <a:rPr lang="en-US" sz="1800" b="0" i="1" dirty="0">
                <a:solidFill>
                  <a:srgbClr val="3C4043"/>
                </a:solidFill>
                <a:effectLst/>
                <a:latin typeface="Roboto" panose="02000000000000000000" pitchFamily="2" charset="0"/>
              </a:rPr>
              <a:t>There is a growing need for a Zero-Trust architecture in HW, where a software application can both examine and attest to the environment it is running in, and have guarantees that it is isolated from other, untrusted software. The Trusted Computing SIG will examine the state of the art for </a:t>
            </a:r>
            <a:r>
              <a:rPr lang="en-US" sz="1800" b="0" i="1" u="sng" dirty="0">
                <a:solidFill>
                  <a:srgbClr val="3C4043"/>
                </a:solidFill>
                <a:effectLst/>
                <a:latin typeface="Roboto" panose="02000000000000000000" pitchFamily="2" charset="0"/>
              </a:rPr>
              <a:t>hardware-assisted technologies</a:t>
            </a:r>
            <a:r>
              <a:rPr lang="en-US" sz="1800" b="0" i="1" dirty="0">
                <a:solidFill>
                  <a:srgbClr val="3C4043"/>
                </a:solidFill>
                <a:effectLst/>
                <a:latin typeface="Roboto" panose="02000000000000000000" pitchFamily="2" charset="0"/>
              </a:rPr>
              <a:t> such as </a:t>
            </a:r>
            <a:r>
              <a:rPr lang="en-US" sz="1800" b="1" i="1" dirty="0">
                <a:solidFill>
                  <a:srgbClr val="3C4043"/>
                </a:solidFill>
                <a:effectLst/>
                <a:latin typeface="Roboto" panose="02000000000000000000" pitchFamily="2" charset="0"/>
              </a:rPr>
              <a:t>Confidential Computing, Confidential VM, Remote Attestation, Hardware TEE, Enclaves</a:t>
            </a:r>
            <a:r>
              <a:rPr lang="en-US" sz="1800" b="0" i="1" dirty="0">
                <a:solidFill>
                  <a:srgbClr val="3C4043"/>
                </a:solidFill>
                <a:effectLst/>
                <a:latin typeface="Roboto" panose="02000000000000000000" pitchFamily="2" charset="0"/>
              </a:rPr>
              <a:t>, </a:t>
            </a:r>
            <a:r>
              <a:rPr lang="en-US" sz="1800" b="1" i="1" dirty="0">
                <a:solidFill>
                  <a:srgbClr val="3C4043"/>
                </a:solidFill>
                <a:effectLst/>
                <a:latin typeface="Roboto" panose="02000000000000000000" pitchFamily="2" charset="0"/>
              </a:rPr>
              <a:t>Secure Boot, etc.,</a:t>
            </a:r>
            <a:r>
              <a:rPr lang="en-US" sz="1800" b="0" i="1" dirty="0">
                <a:solidFill>
                  <a:srgbClr val="3C4043"/>
                </a:solidFill>
                <a:effectLst/>
                <a:latin typeface="Roboto" panose="02000000000000000000" pitchFamily="2" charset="0"/>
              </a:rPr>
              <a:t> on an ongoing basis,  and </a:t>
            </a:r>
            <a:r>
              <a:rPr lang="en-US" sz="1800" b="0" i="1" u="sng" dirty="0">
                <a:solidFill>
                  <a:srgbClr val="3C4043"/>
                </a:solidFill>
                <a:effectLst/>
                <a:latin typeface="Roboto" panose="02000000000000000000" pitchFamily="2" charset="0"/>
              </a:rPr>
              <a:t>define the trusted computing strategy </a:t>
            </a:r>
            <a:r>
              <a:rPr lang="en-US" sz="1800" b="0" i="1" dirty="0">
                <a:solidFill>
                  <a:srgbClr val="3C4043"/>
                </a:solidFill>
                <a:effectLst/>
                <a:latin typeface="Roboto" panose="02000000000000000000" pitchFamily="2" charset="0"/>
              </a:rPr>
              <a:t>for RISC-V. It will develop TG Charters as required, that will define the required written documentation, threat models, executable model, prototype implementations including SW PoCs, toolchain support, and compliance suite for RISC-V trusted execution recommendations and extensions.</a:t>
            </a:r>
            <a:endParaRPr sz="1800" dirty="0"/>
          </a:p>
        </p:txBody>
      </p:sp>
      <p:sp>
        <p:nvSpPr>
          <p:cNvPr id="302" name="Google Shape;302;p50"/>
          <p:cNvSpPr txBox="1">
            <a:spLocks noGrp="1"/>
          </p:cNvSpPr>
          <p:nvPr>
            <p:ph type="title"/>
          </p:nvPr>
        </p:nvSpPr>
        <p:spPr>
          <a:xfrm>
            <a:off x="275118" y="161365"/>
            <a:ext cx="6011400" cy="514500"/>
          </a:xfrm>
          <a:prstGeom prst="rect">
            <a:avLst/>
          </a:prstGeom>
          <a:noFill/>
          <a:ln>
            <a:noFill/>
          </a:ln>
        </p:spPr>
        <p:txBody>
          <a:bodyPr spcFirstLastPara="1" wrap="square" lIns="67850" tIns="33350" rIns="67850" bIns="33350" anchor="ctr" anchorCtr="0">
            <a:noAutofit/>
          </a:bodyPr>
          <a:lstStyle/>
          <a:p>
            <a:pPr marL="0" lvl="0" indent="0" algn="l" rtl="0">
              <a:lnSpc>
                <a:spcPct val="95000"/>
              </a:lnSpc>
              <a:spcBef>
                <a:spcPts val="0"/>
              </a:spcBef>
              <a:spcAft>
                <a:spcPts val="0"/>
              </a:spcAft>
              <a:buNone/>
            </a:pPr>
            <a:r>
              <a:rPr lang="en" dirty="0"/>
              <a:t>Our Charter</a:t>
            </a:r>
            <a:endParaRPr dirty="0"/>
          </a:p>
        </p:txBody>
      </p:sp>
      <p:sp>
        <p:nvSpPr>
          <p:cNvPr id="5" name="TextBox 4">
            <a:extLst>
              <a:ext uri="{FF2B5EF4-FFF2-40B4-BE49-F238E27FC236}">
                <a16:creationId xmlns:a16="http://schemas.microsoft.com/office/drawing/2014/main" id="{A0E6A2DA-C506-4653-9A35-40890DCD906B}"/>
              </a:ext>
            </a:extLst>
          </p:cNvPr>
          <p:cNvSpPr txBox="1"/>
          <p:nvPr/>
        </p:nvSpPr>
        <p:spPr>
          <a:xfrm>
            <a:off x="234778" y="4458915"/>
            <a:ext cx="4572000" cy="523220"/>
          </a:xfrm>
          <a:prstGeom prst="rect">
            <a:avLst/>
          </a:prstGeom>
          <a:noFill/>
        </p:spPr>
        <p:txBody>
          <a:bodyPr wrap="square">
            <a:spAutoFit/>
          </a:bodyPr>
          <a:lstStyle/>
          <a:p>
            <a:pPr marL="120650" indent="0">
              <a:buNone/>
            </a:pPr>
            <a:r>
              <a:rPr lang="en-US" b="0" i="1" u="sng" dirty="0">
                <a:solidFill>
                  <a:srgbClr val="1A73E8"/>
                </a:solidFill>
                <a:effectLst/>
                <a:latin typeface="Roboto" panose="02000000000000000000" pitchFamily="2" charset="0"/>
                <a:hlinkClick r:id="rId3"/>
              </a:rPr>
              <a:t>https://lists.riscv.org/g/sig-trusted-computing</a:t>
            </a:r>
            <a:br>
              <a:rPr lang="en-US" dirty="0"/>
            </a:br>
            <a:r>
              <a:rPr lang="en-US" b="0" i="1" u="sng" dirty="0">
                <a:solidFill>
                  <a:srgbClr val="1A73E8"/>
                </a:solidFill>
                <a:effectLst/>
                <a:latin typeface="Roboto" panose="02000000000000000000" pitchFamily="2" charset="0"/>
                <a:hlinkClick r:id="rId4"/>
              </a:rPr>
              <a:t>https://github.com/riscv-admin/trusted-computing</a:t>
            </a:r>
            <a:endParaRPr lang="en-US" dirty="0"/>
          </a:p>
        </p:txBody>
      </p:sp>
    </p:spTree>
    <p:extLst>
      <p:ext uri="{BB962C8B-B14F-4D97-AF65-F5344CB8AC3E}">
        <p14:creationId xmlns:p14="http://schemas.microsoft.com/office/powerpoint/2010/main" val="1246042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Connector 12"/>
          <p:cNvCxnSpPr/>
          <p:nvPr/>
        </p:nvCxnSpPr>
        <p:spPr>
          <a:xfrm>
            <a:off x="5006761" y="850858"/>
            <a:ext cx="33617" cy="3869894"/>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6486747" y="850858"/>
            <a:ext cx="33617" cy="3869894"/>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GB" sz="2800" b="1" dirty="0">
                <a:solidFill>
                  <a:schemeClr val="accent2">
                    <a:lumMod val="90000"/>
                    <a:lumOff val="10000"/>
                  </a:schemeClr>
                </a:solidFill>
                <a:latin typeface="+mj-lt"/>
              </a:rPr>
              <a:t>Intrinsic Security</a:t>
            </a:r>
          </a:p>
        </p:txBody>
      </p:sp>
      <p:sp>
        <p:nvSpPr>
          <p:cNvPr id="4" name="Text Placeholder 3"/>
          <p:cNvSpPr>
            <a:spLocks noGrp="1"/>
          </p:cNvSpPr>
          <p:nvPr>
            <p:ph type="body" idx="1"/>
          </p:nvPr>
        </p:nvSpPr>
        <p:spPr>
          <a:xfrm>
            <a:off x="299690" y="1557000"/>
            <a:ext cx="2583021" cy="2713293"/>
          </a:xfrm>
        </p:spPr>
        <p:txBody>
          <a:bodyPr/>
          <a:lstStyle/>
          <a:p>
            <a:pPr>
              <a:spcAft>
                <a:spcPts val="600"/>
              </a:spcAft>
            </a:pPr>
            <a:r>
              <a:rPr lang="en-GB" sz="1400" dirty="0"/>
              <a:t>Clean Slate architecture – learn the lessons of the past</a:t>
            </a:r>
          </a:p>
          <a:p>
            <a:pPr>
              <a:spcAft>
                <a:spcPts val="600"/>
              </a:spcAft>
            </a:pPr>
            <a:r>
              <a:rPr lang="en-GB" sz="1400" dirty="0"/>
              <a:t>Security as a basic feature of hardware, firmware, software</a:t>
            </a:r>
          </a:p>
          <a:p>
            <a:pPr>
              <a:spcAft>
                <a:spcPts val="600"/>
              </a:spcAft>
            </a:pPr>
            <a:r>
              <a:rPr lang="en-GB" sz="1400" dirty="0"/>
              <a:t>Royalty Free – democratising innovation</a:t>
            </a:r>
          </a:p>
          <a:p>
            <a:pPr marL="114300" indent="0">
              <a:buNone/>
            </a:pPr>
            <a:endParaRPr lang="en-GB" sz="1600" dirty="0"/>
          </a:p>
          <a:p>
            <a:pPr marL="114300" indent="0">
              <a:buNone/>
            </a:pPr>
            <a:endParaRPr lang="en-GB" sz="1600" dirty="0"/>
          </a:p>
        </p:txBody>
      </p:sp>
      <p:sp>
        <p:nvSpPr>
          <p:cNvPr id="6" name="Title 5"/>
          <p:cNvSpPr>
            <a:spLocks noGrp="1"/>
          </p:cNvSpPr>
          <p:nvPr>
            <p:ph type="title" idx="3"/>
          </p:nvPr>
        </p:nvSpPr>
        <p:spPr>
          <a:xfrm>
            <a:off x="454424" y="1056900"/>
            <a:ext cx="2256285" cy="393600"/>
          </a:xfrm>
        </p:spPr>
        <p:txBody>
          <a:bodyPr>
            <a:normAutofit fontScale="90000"/>
          </a:bodyPr>
          <a:lstStyle/>
          <a:p>
            <a:r>
              <a:rPr lang="en-GB" dirty="0"/>
              <a:t>RISC-V</a:t>
            </a:r>
          </a:p>
        </p:txBody>
      </p:sp>
      <p:sp>
        <p:nvSpPr>
          <p:cNvPr id="2" name="Slide Number Placeholder 1">
            <a:extLst>
              <a:ext uri="{FF2B5EF4-FFF2-40B4-BE49-F238E27FC236}">
                <a16:creationId xmlns:a16="http://schemas.microsoft.com/office/drawing/2014/main" id="{C7FB2D0B-76AE-BD4B-9E6D-21C00DAFFA0E}"/>
              </a:ext>
            </a:extLst>
          </p:cNvPr>
          <p:cNvSpPr>
            <a:spLocks noGrp="1"/>
          </p:cNvSpPr>
          <p:nvPr>
            <p:ph type="sldNum" idx="12"/>
          </p:nvPr>
        </p:nvSpPr>
        <p:spPr>
          <a:xfrm>
            <a:off x="8312297" y="4793906"/>
            <a:ext cx="548700" cy="393600"/>
          </a:xfrm>
        </p:spPr>
        <p:txBody>
          <a:bodyPr/>
          <a:lstStyle/>
          <a:p>
            <a:pPr marL="0" lvl="0" indent="0" algn="r" rtl="0">
              <a:spcBef>
                <a:spcPts val="0"/>
              </a:spcBef>
              <a:spcAft>
                <a:spcPts val="0"/>
              </a:spcAft>
              <a:buNone/>
            </a:pPr>
            <a:fld id="{00000000-1234-1234-1234-123412341234}" type="slidenum">
              <a:rPr lang="en" smtClean="0"/>
              <a:t>7</a:t>
            </a:fld>
            <a:endParaRPr lang="en" dirty="0"/>
          </a:p>
        </p:txBody>
      </p:sp>
      <p:sp>
        <p:nvSpPr>
          <p:cNvPr id="8" name="Rounded Rectangle 7">
            <a:extLst>
              <a:ext uri="{FF2B5EF4-FFF2-40B4-BE49-F238E27FC236}">
                <a16:creationId xmlns:a16="http://schemas.microsoft.com/office/drawing/2014/main" id="{868AD39C-17B7-9047-AA5E-FB6DE76516D4}"/>
              </a:ext>
            </a:extLst>
          </p:cNvPr>
          <p:cNvSpPr/>
          <p:nvPr/>
        </p:nvSpPr>
        <p:spPr>
          <a:xfrm>
            <a:off x="3638477" y="4411286"/>
            <a:ext cx="1290199" cy="382621"/>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 Embedded</a:t>
            </a:r>
          </a:p>
        </p:txBody>
      </p:sp>
      <p:sp>
        <p:nvSpPr>
          <p:cNvPr id="9" name="Rounded Rectangle 8">
            <a:extLst>
              <a:ext uri="{FF2B5EF4-FFF2-40B4-BE49-F238E27FC236}">
                <a16:creationId xmlns:a16="http://schemas.microsoft.com/office/drawing/2014/main" id="{868AD39C-17B7-9047-AA5E-FB6DE76516D4}"/>
              </a:ext>
            </a:extLst>
          </p:cNvPr>
          <p:cNvSpPr/>
          <p:nvPr/>
        </p:nvSpPr>
        <p:spPr>
          <a:xfrm>
            <a:off x="5138353" y="4411284"/>
            <a:ext cx="1290199" cy="382623"/>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Application</a:t>
            </a:r>
          </a:p>
        </p:txBody>
      </p:sp>
      <p:sp>
        <p:nvSpPr>
          <p:cNvPr id="10" name="Rounded Rectangle 9">
            <a:extLst>
              <a:ext uri="{FF2B5EF4-FFF2-40B4-BE49-F238E27FC236}">
                <a16:creationId xmlns:a16="http://schemas.microsoft.com/office/drawing/2014/main" id="{868AD39C-17B7-9047-AA5E-FB6DE76516D4}"/>
              </a:ext>
            </a:extLst>
          </p:cNvPr>
          <p:cNvSpPr/>
          <p:nvPr/>
        </p:nvSpPr>
        <p:spPr>
          <a:xfrm>
            <a:off x="6623364" y="4411284"/>
            <a:ext cx="1290199" cy="382622"/>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Server </a:t>
            </a:r>
            <a:endParaRPr lang="en-US" sz="1200" dirty="0"/>
          </a:p>
        </p:txBody>
      </p:sp>
      <p:sp>
        <p:nvSpPr>
          <p:cNvPr id="11" name="Rounded Rectangle 10">
            <a:extLst>
              <a:ext uri="{FF2B5EF4-FFF2-40B4-BE49-F238E27FC236}">
                <a16:creationId xmlns:a16="http://schemas.microsoft.com/office/drawing/2014/main" id="{868AD39C-17B7-9047-AA5E-FB6DE76516D4}"/>
              </a:ext>
            </a:extLst>
          </p:cNvPr>
          <p:cNvSpPr/>
          <p:nvPr/>
        </p:nvSpPr>
        <p:spPr>
          <a:xfrm>
            <a:off x="3651208" y="1340748"/>
            <a:ext cx="4269446" cy="327654"/>
          </a:xfrm>
          <a:prstGeom prst="roundRect">
            <a:avLst>
              <a:gd name="adj" fmla="val 31715"/>
            </a:avLst>
          </a:prstGeom>
          <a:solidFill>
            <a:schemeClr val="accent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Security Ecosystem</a:t>
            </a:r>
          </a:p>
        </p:txBody>
      </p:sp>
      <p:sp>
        <p:nvSpPr>
          <p:cNvPr id="12" name="Rounded Rectangle 11">
            <a:extLst>
              <a:ext uri="{FF2B5EF4-FFF2-40B4-BE49-F238E27FC236}">
                <a16:creationId xmlns:a16="http://schemas.microsoft.com/office/drawing/2014/main" id="{868AD39C-17B7-9047-AA5E-FB6DE76516D4}"/>
              </a:ext>
            </a:extLst>
          </p:cNvPr>
          <p:cNvSpPr/>
          <p:nvPr/>
        </p:nvSpPr>
        <p:spPr>
          <a:xfrm>
            <a:off x="3651208" y="1713740"/>
            <a:ext cx="4262356" cy="327654"/>
          </a:xfrm>
          <a:prstGeom prst="roundRect">
            <a:avLst>
              <a:gd name="adj" fmla="val 31715"/>
            </a:avLst>
          </a:prstGeom>
          <a:solidFill>
            <a:schemeClr val="accent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Root-of-Trust, Secure Boot</a:t>
            </a:r>
          </a:p>
        </p:txBody>
      </p:sp>
      <p:sp>
        <p:nvSpPr>
          <p:cNvPr id="15" name="Rounded Rectangle 14">
            <a:extLst>
              <a:ext uri="{FF2B5EF4-FFF2-40B4-BE49-F238E27FC236}">
                <a16:creationId xmlns:a16="http://schemas.microsoft.com/office/drawing/2014/main" id="{868AD39C-17B7-9047-AA5E-FB6DE76516D4}"/>
              </a:ext>
            </a:extLst>
          </p:cNvPr>
          <p:cNvSpPr/>
          <p:nvPr/>
        </p:nvSpPr>
        <p:spPr>
          <a:xfrm>
            <a:off x="3638477" y="3996299"/>
            <a:ext cx="4266481"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Side Channel Leakage Protection </a:t>
            </a:r>
            <a:endParaRPr lang="en-US" sz="1200" dirty="0"/>
          </a:p>
        </p:txBody>
      </p:sp>
      <p:sp>
        <p:nvSpPr>
          <p:cNvPr id="16" name="Rounded Rectangle 15">
            <a:extLst>
              <a:ext uri="{FF2B5EF4-FFF2-40B4-BE49-F238E27FC236}">
                <a16:creationId xmlns:a16="http://schemas.microsoft.com/office/drawing/2014/main" id="{868AD39C-17B7-9047-AA5E-FB6DE76516D4}"/>
              </a:ext>
            </a:extLst>
          </p:cNvPr>
          <p:cNvSpPr/>
          <p:nvPr/>
        </p:nvSpPr>
        <p:spPr>
          <a:xfrm>
            <a:off x="5854034" y="2130765"/>
            <a:ext cx="2050924"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Confidential Computing</a:t>
            </a:r>
          </a:p>
        </p:txBody>
      </p:sp>
      <p:sp>
        <p:nvSpPr>
          <p:cNvPr id="17" name="Rounded Rectangle 16">
            <a:extLst>
              <a:ext uri="{FF2B5EF4-FFF2-40B4-BE49-F238E27FC236}">
                <a16:creationId xmlns:a16="http://schemas.microsoft.com/office/drawing/2014/main" id="{868AD39C-17B7-9047-AA5E-FB6DE76516D4}"/>
              </a:ext>
            </a:extLst>
          </p:cNvPr>
          <p:cNvSpPr/>
          <p:nvPr/>
        </p:nvSpPr>
        <p:spPr>
          <a:xfrm>
            <a:off x="3651207" y="2502888"/>
            <a:ext cx="2778342"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Trusted Execution Environment</a:t>
            </a:r>
          </a:p>
        </p:txBody>
      </p:sp>
      <p:sp>
        <p:nvSpPr>
          <p:cNvPr id="18" name="Rounded Rectangle 17">
            <a:extLst>
              <a:ext uri="{FF2B5EF4-FFF2-40B4-BE49-F238E27FC236}">
                <a16:creationId xmlns:a16="http://schemas.microsoft.com/office/drawing/2014/main" id="{868AD39C-17B7-9047-AA5E-FB6DE76516D4}"/>
              </a:ext>
            </a:extLst>
          </p:cNvPr>
          <p:cNvSpPr/>
          <p:nvPr/>
        </p:nvSpPr>
        <p:spPr>
          <a:xfrm>
            <a:off x="3638476" y="3622075"/>
            <a:ext cx="4266481"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Control Flow Integrity</a:t>
            </a:r>
            <a:endParaRPr lang="en-US" sz="1200" dirty="0"/>
          </a:p>
        </p:txBody>
      </p:sp>
      <p:sp>
        <p:nvSpPr>
          <p:cNvPr id="28" name="Rounded Rectangle 27">
            <a:extLst>
              <a:ext uri="{FF2B5EF4-FFF2-40B4-BE49-F238E27FC236}">
                <a16:creationId xmlns:a16="http://schemas.microsoft.com/office/drawing/2014/main" id="{868AD39C-17B7-9047-AA5E-FB6DE76516D4}"/>
              </a:ext>
            </a:extLst>
          </p:cNvPr>
          <p:cNvSpPr/>
          <p:nvPr/>
        </p:nvSpPr>
        <p:spPr>
          <a:xfrm>
            <a:off x="3638477" y="2869311"/>
            <a:ext cx="4282176"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Memory Protection, Isolation</a:t>
            </a:r>
            <a:endParaRPr lang="en-US" sz="1200" dirty="0"/>
          </a:p>
        </p:txBody>
      </p:sp>
      <p:sp>
        <p:nvSpPr>
          <p:cNvPr id="29" name="Rounded Rectangle 28">
            <a:extLst>
              <a:ext uri="{FF2B5EF4-FFF2-40B4-BE49-F238E27FC236}">
                <a16:creationId xmlns:a16="http://schemas.microsoft.com/office/drawing/2014/main" id="{868AD39C-17B7-9047-AA5E-FB6DE76516D4}"/>
              </a:ext>
            </a:extLst>
          </p:cNvPr>
          <p:cNvSpPr/>
          <p:nvPr/>
        </p:nvSpPr>
        <p:spPr>
          <a:xfrm>
            <a:off x="3638477" y="3250586"/>
            <a:ext cx="4282176" cy="327654"/>
          </a:xfrm>
          <a:prstGeom prst="roundRect">
            <a:avLst>
              <a:gd name="adj" fmla="val 31715"/>
            </a:avLst>
          </a:prstGeom>
          <a:solidFill>
            <a:srgbClr val="197A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t>Crypto Accelleration </a:t>
            </a:r>
            <a:endParaRPr lang="en-US" sz="1200" dirty="0"/>
          </a:p>
        </p:txBody>
      </p:sp>
      <p:cxnSp>
        <p:nvCxnSpPr>
          <p:cNvPr id="30" name="Straight Connector 29"/>
          <p:cNvCxnSpPr>
            <a:cxnSpLocks/>
          </p:cNvCxnSpPr>
          <p:nvPr/>
        </p:nvCxnSpPr>
        <p:spPr>
          <a:xfrm flipH="1" flipV="1">
            <a:off x="3375185" y="1280544"/>
            <a:ext cx="5061127" cy="5184"/>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cxnSpLocks/>
          </p:cNvCxnSpPr>
          <p:nvPr/>
        </p:nvCxnSpPr>
        <p:spPr>
          <a:xfrm flipH="1">
            <a:off x="3375184" y="2083010"/>
            <a:ext cx="5156176" cy="9947"/>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982851" y="752898"/>
            <a:ext cx="556563" cy="215444"/>
          </a:xfrm>
          <a:prstGeom prst="rect">
            <a:avLst/>
          </a:prstGeom>
          <a:noFill/>
        </p:spPr>
        <p:txBody>
          <a:bodyPr wrap="none" rtlCol="0">
            <a:spAutoFit/>
          </a:bodyPr>
          <a:lstStyle/>
          <a:p>
            <a:r>
              <a:rPr lang="en-GB" sz="800" dirty="0"/>
              <a:t>Process</a:t>
            </a:r>
          </a:p>
        </p:txBody>
      </p:sp>
      <p:sp>
        <p:nvSpPr>
          <p:cNvPr id="35" name="TextBox 34"/>
          <p:cNvSpPr txBox="1"/>
          <p:nvPr/>
        </p:nvSpPr>
        <p:spPr>
          <a:xfrm>
            <a:off x="7977852" y="2130765"/>
            <a:ext cx="716863" cy="461665"/>
          </a:xfrm>
          <a:prstGeom prst="rect">
            <a:avLst/>
          </a:prstGeom>
          <a:noFill/>
        </p:spPr>
        <p:txBody>
          <a:bodyPr wrap="none" rtlCol="0">
            <a:spAutoFit/>
          </a:bodyPr>
          <a:lstStyle/>
          <a:p>
            <a:r>
              <a:rPr lang="en-GB" sz="800" dirty="0"/>
              <a:t>Hardware </a:t>
            </a:r>
          </a:p>
          <a:p>
            <a:r>
              <a:rPr lang="en-GB" sz="800" dirty="0"/>
              <a:t>Security </a:t>
            </a:r>
          </a:p>
          <a:p>
            <a:r>
              <a:rPr lang="en-GB" sz="800" dirty="0"/>
              <a:t>Capabilities</a:t>
            </a:r>
          </a:p>
        </p:txBody>
      </p:sp>
      <p:sp>
        <p:nvSpPr>
          <p:cNvPr id="36" name="TextBox 35"/>
          <p:cNvSpPr txBox="1"/>
          <p:nvPr/>
        </p:nvSpPr>
        <p:spPr>
          <a:xfrm>
            <a:off x="7990434" y="1319015"/>
            <a:ext cx="851515" cy="461665"/>
          </a:xfrm>
          <a:prstGeom prst="rect">
            <a:avLst/>
          </a:prstGeom>
          <a:noFill/>
        </p:spPr>
        <p:txBody>
          <a:bodyPr wrap="none" rtlCol="0">
            <a:spAutoFit/>
          </a:bodyPr>
          <a:lstStyle/>
          <a:p>
            <a:r>
              <a:rPr lang="en-GB" sz="800" dirty="0"/>
              <a:t>Firmware, </a:t>
            </a:r>
          </a:p>
          <a:p>
            <a:r>
              <a:rPr lang="en-GB" sz="800" dirty="0"/>
              <a:t>Software, and </a:t>
            </a:r>
          </a:p>
          <a:p>
            <a:r>
              <a:rPr lang="en-GB" sz="800" dirty="0"/>
              <a:t>Tools</a:t>
            </a:r>
          </a:p>
        </p:txBody>
      </p:sp>
      <p:cxnSp>
        <p:nvCxnSpPr>
          <p:cNvPr id="37" name="Straight Connector 36"/>
          <p:cNvCxnSpPr>
            <a:cxnSpLocks/>
          </p:cNvCxnSpPr>
          <p:nvPr/>
        </p:nvCxnSpPr>
        <p:spPr>
          <a:xfrm flipH="1">
            <a:off x="3336003" y="4367788"/>
            <a:ext cx="5190865" cy="0"/>
          </a:xfrm>
          <a:prstGeom prst="line">
            <a:avLst/>
          </a:prstGeom>
          <a:ln>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7976266" y="4377735"/>
            <a:ext cx="950901" cy="215444"/>
          </a:xfrm>
          <a:prstGeom prst="rect">
            <a:avLst/>
          </a:prstGeom>
          <a:noFill/>
        </p:spPr>
        <p:txBody>
          <a:bodyPr wrap="none" rtlCol="0">
            <a:spAutoFit/>
          </a:bodyPr>
          <a:lstStyle/>
          <a:p>
            <a:r>
              <a:rPr lang="en-GB" sz="800" dirty="0"/>
              <a:t>Processor Cores</a:t>
            </a:r>
          </a:p>
        </p:txBody>
      </p:sp>
      <p:sp>
        <p:nvSpPr>
          <p:cNvPr id="31" name="Rounded Rectangle 30">
            <a:extLst>
              <a:ext uri="{FF2B5EF4-FFF2-40B4-BE49-F238E27FC236}">
                <a16:creationId xmlns:a16="http://schemas.microsoft.com/office/drawing/2014/main" id="{A0C018DA-940F-E64D-853A-E10DC28AB3F0}"/>
              </a:ext>
            </a:extLst>
          </p:cNvPr>
          <p:cNvSpPr/>
          <p:nvPr/>
        </p:nvSpPr>
        <p:spPr>
          <a:xfrm>
            <a:off x="3651208" y="891823"/>
            <a:ext cx="4253749" cy="327654"/>
          </a:xfrm>
          <a:prstGeom prst="roundRect">
            <a:avLst>
              <a:gd name="adj" fmla="val 31715"/>
            </a:avLst>
          </a:prstGeom>
          <a:solidFill>
            <a:schemeClr val="accent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2"/>
                </a:solidFill>
              </a:rPr>
              <a:t>Standards Compliance, Security Incidence Response</a:t>
            </a:r>
          </a:p>
        </p:txBody>
      </p:sp>
    </p:spTree>
    <p:extLst>
      <p:ext uri="{BB962C8B-B14F-4D97-AF65-F5344CB8AC3E}">
        <p14:creationId xmlns:p14="http://schemas.microsoft.com/office/powerpoint/2010/main" val="2055268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Roadmap (Work-in-Progress)</a:t>
            </a:r>
          </a:p>
        </p:txBody>
      </p:sp>
      <p:cxnSp>
        <p:nvCxnSpPr>
          <p:cNvPr id="14" name="Straight Arrow Connector 13"/>
          <p:cNvCxnSpPr>
            <a:cxnSpLocks/>
          </p:cNvCxnSpPr>
          <p:nvPr/>
        </p:nvCxnSpPr>
        <p:spPr>
          <a:xfrm>
            <a:off x="220133" y="4602279"/>
            <a:ext cx="8483600" cy="21292"/>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cxnSpLocks/>
          </p:cNvCxnSpPr>
          <p:nvPr/>
        </p:nvCxnSpPr>
        <p:spPr>
          <a:xfrm flipH="1" flipV="1">
            <a:off x="1543257" y="897027"/>
            <a:ext cx="5226" cy="3708615"/>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4893220" y="4603960"/>
            <a:ext cx="4482" cy="1882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546717" y="4605642"/>
            <a:ext cx="4482" cy="188259"/>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7763269" y="4615391"/>
            <a:ext cx="4482" cy="188259"/>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013973" y="4595310"/>
            <a:ext cx="498855" cy="261610"/>
          </a:xfrm>
          <a:prstGeom prst="rect">
            <a:avLst/>
          </a:prstGeom>
          <a:noFill/>
        </p:spPr>
        <p:txBody>
          <a:bodyPr wrap="none" rtlCol="0">
            <a:spAutoFit/>
          </a:bodyPr>
          <a:lstStyle/>
          <a:p>
            <a:r>
              <a:rPr lang="en-GB" sz="1100" dirty="0"/>
              <a:t>2022</a:t>
            </a:r>
          </a:p>
        </p:txBody>
      </p:sp>
      <p:sp>
        <p:nvSpPr>
          <p:cNvPr id="29" name="TextBox 28"/>
          <p:cNvSpPr txBox="1"/>
          <p:nvPr/>
        </p:nvSpPr>
        <p:spPr>
          <a:xfrm>
            <a:off x="5975447" y="4607222"/>
            <a:ext cx="498855" cy="261610"/>
          </a:xfrm>
          <a:prstGeom prst="rect">
            <a:avLst/>
          </a:prstGeom>
          <a:noFill/>
        </p:spPr>
        <p:txBody>
          <a:bodyPr wrap="none" rtlCol="0">
            <a:spAutoFit/>
          </a:bodyPr>
          <a:lstStyle/>
          <a:p>
            <a:r>
              <a:rPr lang="en-GB" sz="1100"/>
              <a:t>2023</a:t>
            </a:r>
          </a:p>
        </p:txBody>
      </p:sp>
      <p:sp>
        <p:nvSpPr>
          <p:cNvPr id="30" name="Rectangle 29"/>
          <p:cNvSpPr/>
          <p:nvPr/>
        </p:nvSpPr>
        <p:spPr>
          <a:xfrm>
            <a:off x="1205839" y="969263"/>
            <a:ext cx="1772814" cy="183776"/>
          </a:xfrm>
          <a:prstGeom prst="rect">
            <a:avLst/>
          </a:prstGeom>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Security Model</a:t>
            </a:r>
          </a:p>
        </p:txBody>
      </p:sp>
      <p:sp>
        <p:nvSpPr>
          <p:cNvPr id="32" name="Rectangle 31"/>
          <p:cNvSpPr/>
          <p:nvPr/>
        </p:nvSpPr>
        <p:spPr>
          <a:xfrm>
            <a:off x="2162523" y="1688212"/>
            <a:ext cx="2730697"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Lightweight TEE</a:t>
            </a:r>
          </a:p>
        </p:txBody>
      </p:sp>
      <p:sp>
        <p:nvSpPr>
          <p:cNvPr id="33" name="Rectangle 32"/>
          <p:cNvSpPr/>
          <p:nvPr/>
        </p:nvSpPr>
        <p:spPr>
          <a:xfrm>
            <a:off x="3459636" y="1450475"/>
            <a:ext cx="5046998"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AP-TEE TG + Cap-based TG(?)</a:t>
            </a:r>
          </a:p>
        </p:txBody>
      </p:sp>
      <p:sp>
        <p:nvSpPr>
          <p:cNvPr id="34" name="Rectangle 33"/>
          <p:cNvSpPr/>
          <p:nvPr/>
        </p:nvSpPr>
        <p:spPr>
          <a:xfrm>
            <a:off x="499214" y="3605698"/>
            <a:ext cx="3924196"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S-mode MPU</a:t>
            </a:r>
          </a:p>
        </p:txBody>
      </p:sp>
      <p:sp>
        <p:nvSpPr>
          <p:cNvPr id="35" name="Rectangle 34"/>
          <p:cNvSpPr/>
          <p:nvPr/>
        </p:nvSpPr>
        <p:spPr>
          <a:xfrm>
            <a:off x="1784714" y="2865158"/>
            <a:ext cx="2215763"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International Scalar Crypto</a:t>
            </a:r>
          </a:p>
        </p:txBody>
      </p:sp>
      <p:sp>
        <p:nvSpPr>
          <p:cNvPr id="36" name="Rectangle 35"/>
          <p:cNvSpPr/>
          <p:nvPr/>
        </p:nvSpPr>
        <p:spPr>
          <a:xfrm>
            <a:off x="1787032" y="4097081"/>
            <a:ext cx="6750958" cy="18377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t>Microarchitectural </a:t>
            </a:r>
            <a:r>
              <a:rPr lang="en-GB" sz="900" dirty="0"/>
              <a:t>Side Channel (</a:t>
            </a:r>
            <a:r>
              <a:rPr lang="en-GB" sz="900" dirty="0" err="1"/>
              <a:t>uSC</a:t>
            </a:r>
            <a:r>
              <a:rPr lang="en-GB" sz="900" dirty="0"/>
              <a:t>) leakage mitigations</a:t>
            </a:r>
          </a:p>
        </p:txBody>
      </p:sp>
      <p:sp>
        <p:nvSpPr>
          <p:cNvPr id="37" name="Rectangle 36"/>
          <p:cNvSpPr/>
          <p:nvPr/>
        </p:nvSpPr>
        <p:spPr>
          <a:xfrm>
            <a:off x="3044077" y="971154"/>
            <a:ext cx="5467783" cy="183776"/>
          </a:xfrm>
          <a:prstGeom prst="rect">
            <a:avLst/>
          </a:prstGeom>
          <a:solidFill>
            <a:schemeClr val="tx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bg2"/>
                </a:solidFill>
              </a:rPr>
              <a:t>Ecosystem, Reference implementations, etc.</a:t>
            </a:r>
          </a:p>
        </p:txBody>
      </p:sp>
      <p:sp>
        <p:nvSpPr>
          <p:cNvPr id="21" name="TextBox 20">
            <a:extLst>
              <a:ext uri="{FF2B5EF4-FFF2-40B4-BE49-F238E27FC236}">
                <a16:creationId xmlns:a16="http://schemas.microsoft.com/office/drawing/2014/main" id="{0B7FA46D-68A7-AA4B-83D7-5ECCFF8427C5}"/>
              </a:ext>
            </a:extLst>
          </p:cNvPr>
          <p:cNvSpPr txBox="1"/>
          <p:nvPr/>
        </p:nvSpPr>
        <p:spPr>
          <a:xfrm>
            <a:off x="524295" y="4577718"/>
            <a:ext cx="498855" cy="261610"/>
          </a:xfrm>
          <a:prstGeom prst="rect">
            <a:avLst/>
          </a:prstGeom>
          <a:noFill/>
        </p:spPr>
        <p:txBody>
          <a:bodyPr wrap="none" rtlCol="0">
            <a:spAutoFit/>
          </a:bodyPr>
          <a:lstStyle/>
          <a:p>
            <a:r>
              <a:rPr lang="en-GB" sz="1100" dirty="0"/>
              <a:t>2021</a:t>
            </a:r>
          </a:p>
        </p:txBody>
      </p:sp>
      <p:sp>
        <p:nvSpPr>
          <p:cNvPr id="22" name="Rectangle 21">
            <a:extLst>
              <a:ext uri="{FF2B5EF4-FFF2-40B4-BE49-F238E27FC236}">
                <a16:creationId xmlns:a16="http://schemas.microsoft.com/office/drawing/2014/main" id="{247016B0-0437-6042-8499-2B88E7F50C3A}"/>
              </a:ext>
            </a:extLst>
          </p:cNvPr>
          <p:cNvSpPr/>
          <p:nvPr/>
        </p:nvSpPr>
        <p:spPr>
          <a:xfrm>
            <a:off x="147145" y="3099055"/>
            <a:ext cx="1377847"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Scalar Crypto</a:t>
            </a:r>
          </a:p>
        </p:txBody>
      </p:sp>
      <p:sp>
        <p:nvSpPr>
          <p:cNvPr id="23" name="Rectangle 22">
            <a:extLst>
              <a:ext uri="{FF2B5EF4-FFF2-40B4-BE49-F238E27FC236}">
                <a16:creationId xmlns:a16="http://schemas.microsoft.com/office/drawing/2014/main" id="{3C79328B-5C70-BB41-95DC-A4AE128AE039}"/>
              </a:ext>
            </a:extLst>
          </p:cNvPr>
          <p:cNvSpPr/>
          <p:nvPr/>
        </p:nvSpPr>
        <p:spPr>
          <a:xfrm>
            <a:off x="148637" y="3856288"/>
            <a:ext cx="1377847"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err="1"/>
              <a:t>ePMP</a:t>
            </a:r>
            <a:endParaRPr lang="en-GB" sz="900" dirty="0"/>
          </a:p>
        </p:txBody>
      </p:sp>
      <p:sp>
        <p:nvSpPr>
          <p:cNvPr id="38" name="Rectangle 37">
            <a:extLst>
              <a:ext uri="{FF2B5EF4-FFF2-40B4-BE49-F238E27FC236}">
                <a16:creationId xmlns:a16="http://schemas.microsoft.com/office/drawing/2014/main" id="{06A7AB71-1474-3D4C-9C26-030957ACF193}"/>
              </a:ext>
            </a:extLst>
          </p:cNvPr>
          <p:cNvSpPr/>
          <p:nvPr/>
        </p:nvSpPr>
        <p:spPr>
          <a:xfrm>
            <a:off x="1570880" y="3855521"/>
            <a:ext cx="3314192"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IOPMP</a:t>
            </a:r>
          </a:p>
        </p:txBody>
      </p:sp>
      <p:sp>
        <p:nvSpPr>
          <p:cNvPr id="39" name="Rectangle 38">
            <a:extLst>
              <a:ext uri="{FF2B5EF4-FFF2-40B4-BE49-F238E27FC236}">
                <a16:creationId xmlns:a16="http://schemas.microsoft.com/office/drawing/2014/main" id="{BB79F1DB-EA43-D34C-8EF3-9070F3004CAB}"/>
              </a:ext>
            </a:extLst>
          </p:cNvPr>
          <p:cNvSpPr/>
          <p:nvPr/>
        </p:nvSpPr>
        <p:spPr>
          <a:xfrm>
            <a:off x="1570880" y="3099959"/>
            <a:ext cx="2946395"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Vector Crypto</a:t>
            </a:r>
          </a:p>
        </p:txBody>
      </p:sp>
      <p:sp>
        <p:nvSpPr>
          <p:cNvPr id="40" name="Rectangle 39">
            <a:extLst>
              <a:ext uri="{FF2B5EF4-FFF2-40B4-BE49-F238E27FC236}">
                <a16:creationId xmlns:a16="http://schemas.microsoft.com/office/drawing/2014/main" id="{A1F6C304-AC4E-8341-B930-73CB8535A186}"/>
              </a:ext>
            </a:extLst>
          </p:cNvPr>
          <p:cNvSpPr/>
          <p:nvPr/>
        </p:nvSpPr>
        <p:spPr>
          <a:xfrm>
            <a:off x="4544897" y="3095572"/>
            <a:ext cx="3998319"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PQC Crypto</a:t>
            </a:r>
          </a:p>
        </p:txBody>
      </p:sp>
      <p:sp>
        <p:nvSpPr>
          <p:cNvPr id="41" name="Rectangle 40">
            <a:extLst>
              <a:ext uri="{FF2B5EF4-FFF2-40B4-BE49-F238E27FC236}">
                <a16:creationId xmlns:a16="http://schemas.microsoft.com/office/drawing/2014/main" id="{06A7AB71-1474-3D4C-9C26-030957ACF193}"/>
              </a:ext>
            </a:extLst>
          </p:cNvPr>
          <p:cNvSpPr/>
          <p:nvPr/>
        </p:nvSpPr>
        <p:spPr>
          <a:xfrm>
            <a:off x="1358989" y="3354037"/>
            <a:ext cx="1619664" cy="183776"/>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IOMMU within Software HC</a:t>
            </a:r>
          </a:p>
        </p:txBody>
      </p:sp>
      <p:sp>
        <p:nvSpPr>
          <p:cNvPr id="3" name="Slide Number Placeholder 2">
            <a:extLst>
              <a:ext uri="{FF2B5EF4-FFF2-40B4-BE49-F238E27FC236}">
                <a16:creationId xmlns:a16="http://schemas.microsoft.com/office/drawing/2014/main" id="{394C01A0-31B9-274A-8DA1-2D2F8686C0C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
        <p:nvSpPr>
          <p:cNvPr id="42" name="Rectangle 41">
            <a:extLst>
              <a:ext uri="{FF2B5EF4-FFF2-40B4-BE49-F238E27FC236}">
                <a16:creationId xmlns:a16="http://schemas.microsoft.com/office/drawing/2014/main" id="{0B6479BF-7B3F-5243-AF87-9F6EA5B1A152}"/>
              </a:ext>
            </a:extLst>
          </p:cNvPr>
          <p:cNvSpPr/>
          <p:nvPr/>
        </p:nvSpPr>
        <p:spPr>
          <a:xfrm>
            <a:off x="3861414" y="4349774"/>
            <a:ext cx="4681803" cy="183776"/>
          </a:xfrm>
          <a:prstGeom prst="rect">
            <a:avLst/>
          </a:prstGeom>
          <a:gradFill flip="none" rotWithShape="1">
            <a:gsLst>
              <a:gs pos="0">
                <a:schemeClr val="accent3">
                  <a:shade val="30000"/>
                  <a:satMod val="115000"/>
                </a:schemeClr>
              </a:gs>
              <a:gs pos="50000">
                <a:schemeClr val="accent3">
                  <a:shade val="67500"/>
                  <a:satMod val="115000"/>
                </a:schemeClr>
              </a:gs>
              <a:gs pos="99000">
                <a:schemeClr val="accent3">
                  <a:shade val="100000"/>
                  <a:satMod val="115000"/>
                  <a:alpha val="50000"/>
                </a:schemeClr>
              </a:gs>
            </a:gsLst>
            <a:lin ang="0" scaled="1"/>
            <a:tileRect/>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err="1"/>
              <a:t>uSC</a:t>
            </a:r>
            <a:r>
              <a:rPr lang="en-GB" sz="900" dirty="0"/>
              <a:t> TG(s)</a:t>
            </a:r>
          </a:p>
        </p:txBody>
      </p:sp>
      <p:sp>
        <p:nvSpPr>
          <p:cNvPr id="43" name="Rectangle 42">
            <a:extLst>
              <a:ext uri="{FF2B5EF4-FFF2-40B4-BE49-F238E27FC236}">
                <a16:creationId xmlns:a16="http://schemas.microsoft.com/office/drawing/2014/main" id="{6988FA44-7B1B-8847-9AC4-44D5F65BDF7B}"/>
              </a:ext>
            </a:extLst>
          </p:cNvPr>
          <p:cNvSpPr/>
          <p:nvPr/>
        </p:nvSpPr>
        <p:spPr>
          <a:xfrm>
            <a:off x="877482" y="2183393"/>
            <a:ext cx="7660508" cy="18377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bg1"/>
                </a:solidFill>
              </a:rPr>
              <a:t>Control Flow Integrity (CFI)</a:t>
            </a:r>
          </a:p>
        </p:txBody>
      </p:sp>
      <p:sp>
        <p:nvSpPr>
          <p:cNvPr id="44" name="Rectangle 43">
            <a:extLst>
              <a:ext uri="{FF2B5EF4-FFF2-40B4-BE49-F238E27FC236}">
                <a16:creationId xmlns:a16="http://schemas.microsoft.com/office/drawing/2014/main" id="{7565CF69-ECC8-8D4B-BF21-A9CCAEC0A79F}"/>
              </a:ext>
            </a:extLst>
          </p:cNvPr>
          <p:cNvSpPr/>
          <p:nvPr/>
        </p:nvSpPr>
        <p:spPr>
          <a:xfrm>
            <a:off x="3171771" y="4888468"/>
            <a:ext cx="747793" cy="18377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SIG work</a:t>
            </a:r>
          </a:p>
        </p:txBody>
      </p:sp>
      <p:sp>
        <p:nvSpPr>
          <p:cNvPr id="45" name="Rectangle 44">
            <a:extLst>
              <a:ext uri="{FF2B5EF4-FFF2-40B4-BE49-F238E27FC236}">
                <a16:creationId xmlns:a16="http://schemas.microsoft.com/office/drawing/2014/main" id="{12098208-318E-D748-B624-844E0322C684}"/>
              </a:ext>
            </a:extLst>
          </p:cNvPr>
          <p:cNvSpPr/>
          <p:nvPr/>
        </p:nvSpPr>
        <p:spPr>
          <a:xfrm>
            <a:off x="3861414" y="2430531"/>
            <a:ext cx="4681801" cy="183776"/>
          </a:xfrm>
          <a:prstGeom prst="rect">
            <a:avLst/>
          </a:prstGeom>
          <a:gradFill flip="none" rotWithShape="1">
            <a:gsLst>
              <a:gs pos="0">
                <a:schemeClr val="accent3">
                  <a:shade val="30000"/>
                  <a:satMod val="115000"/>
                </a:schemeClr>
              </a:gs>
              <a:gs pos="50000">
                <a:schemeClr val="accent3">
                  <a:shade val="67500"/>
                  <a:satMod val="115000"/>
                </a:schemeClr>
              </a:gs>
              <a:gs pos="99000">
                <a:schemeClr val="accent3">
                  <a:shade val="100000"/>
                  <a:satMod val="115000"/>
                  <a:alpha val="50000"/>
                </a:schemeClr>
              </a:gs>
            </a:gsLst>
            <a:lin ang="0" scaled="1"/>
            <a:tileRect/>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CFI TG(s): Temporal Fencing, and others </a:t>
            </a:r>
          </a:p>
        </p:txBody>
      </p:sp>
      <p:sp>
        <p:nvSpPr>
          <p:cNvPr id="46" name="Rectangle 45">
            <a:extLst>
              <a:ext uri="{FF2B5EF4-FFF2-40B4-BE49-F238E27FC236}">
                <a16:creationId xmlns:a16="http://schemas.microsoft.com/office/drawing/2014/main" id="{C4AAD019-B2D0-FD45-BD40-A37531F58BEF}"/>
              </a:ext>
            </a:extLst>
          </p:cNvPr>
          <p:cNvSpPr/>
          <p:nvPr/>
        </p:nvSpPr>
        <p:spPr>
          <a:xfrm>
            <a:off x="877483" y="2630656"/>
            <a:ext cx="2104519" cy="18377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Blockchain whitepaper</a:t>
            </a:r>
          </a:p>
        </p:txBody>
      </p:sp>
      <p:sp>
        <p:nvSpPr>
          <p:cNvPr id="47" name="Rectangle 46">
            <a:extLst>
              <a:ext uri="{FF2B5EF4-FFF2-40B4-BE49-F238E27FC236}">
                <a16:creationId xmlns:a16="http://schemas.microsoft.com/office/drawing/2014/main" id="{BE591131-3B41-DB46-8CD9-A9ACF6F04548}"/>
              </a:ext>
            </a:extLst>
          </p:cNvPr>
          <p:cNvSpPr/>
          <p:nvPr/>
        </p:nvSpPr>
        <p:spPr>
          <a:xfrm>
            <a:off x="4000477" y="4885719"/>
            <a:ext cx="747793"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TG work</a:t>
            </a:r>
          </a:p>
        </p:txBody>
      </p:sp>
      <p:sp>
        <p:nvSpPr>
          <p:cNvPr id="48" name="Rectangle 47">
            <a:extLst>
              <a:ext uri="{FF2B5EF4-FFF2-40B4-BE49-F238E27FC236}">
                <a16:creationId xmlns:a16="http://schemas.microsoft.com/office/drawing/2014/main" id="{A2CEF151-431B-D549-88E9-2B01E82E1983}"/>
              </a:ext>
            </a:extLst>
          </p:cNvPr>
          <p:cNvSpPr/>
          <p:nvPr/>
        </p:nvSpPr>
        <p:spPr>
          <a:xfrm>
            <a:off x="4836383" y="4881341"/>
            <a:ext cx="747793" cy="183776"/>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HC work</a:t>
            </a:r>
          </a:p>
        </p:txBody>
      </p:sp>
      <p:sp>
        <p:nvSpPr>
          <p:cNvPr id="50" name="Rectangle 49">
            <a:extLst>
              <a:ext uri="{FF2B5EF4-FFF2-40B4-BE49-F238E27FC236}">
                <a16:creationId xmlns:a16="http://schemas.microsoft.com/office/drawing/2014/main" id="{9FF8D55A-06C0-C040-A239-6B949FDABC4B}"/>
              </a:ext>
            </a:extLst>
          </p:cNvPr>
          <p:cNvSpPr/>
          <p:nvPr/>
        </p:nvSpPr>
        <p:spPr>
          <a:xfrm>
            <a:off x="1570879" y="1215757"/>
            <a:ext cx="6940981" cy="18377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Application-TEE, Confidential Compute, and Capabilities-Based (AP-TEE)</a:t>
            </a:r>
          </a:p>
        </p:txBody>
      </p:sp>
      <p:sp>
        <p:nvSpPr>
          <p:cNvPr id="49" name="Rectangle 48"/>
          <p:cNvSpPr/>
          <p:nvPr/>
        </p:nvSpPr>
        <p:spPr>
          <a:xfrm>
            <a:off x="2973206" y="3353214"/>
            <a:ext cx="1920014"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IOMMU</a:t>
            </a:r>
          </a:p>
        </p:txBody>
      </p:sp>
      <p:sp>
        <p:nvSpPr>
          <p:cNvPr id="51" name="Rectangle 50">
            <a:extLst>
              <a:ext uri="{FF2B5EF4-FFF2-40B4-BE49-F238E27FC236}">
                <a16:creationId xmlns:a16="http://schemas.microsoft.com/office/drawing/2014/main" id="{12098208-318E-D748-B624-844E0322C684}"/>
              </a:ext>
            </a:extLst>
          </p:cNvPr>
          <p:cNvSpPr/>
          <p:nvPr/>
        </p:nvSpPr>
        <p:spPr>
          <a:xfrm>
            <a:off x="147145" y="1928915"/>
            <a:ext cx="2402496"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Pointer Masking (J extension)</a:t>
            </a:r>
          </a:p>
        </p:txBody>
      </p:sp>
      <p:sp>
        <p:nvSpPr>
          <p:cNvPr id="52" name="Rectangle 51">
            <a:extLst>
              <a:ext uri="{FF2B5EF4-FFF2-40B4-BE49-F238E27FC236}">
                <a16:creationId xmlns:a16="http://schemas.microsoft.com/office/drawing/2014/main" id="{12098208-318E-D748-B624-844E0322C684}"/>
              </a:ext>
            </a:extLst>
          </p:cNvPr>
          <p:cNvSpPr/>
          <p:nvPr/>
        </p:nvSpPr>
        <p:spPr>
          <a:xfrm>
            <a:off x="2619941" y="1928915"/>
            <a:ext cx="2273279" cy="18377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Memory Tagging</a:t>
            </a:r>
          </a:p>
        </p:txBody>
      </p:sp>
    </p:spTree>
    <p:extLst>
      <p:ext uri="{BB962C8B-B14F-4D97-AF65-F5344CB8AC3E}">
        <p14:creationId xmlns:p14="http://schemas.microsoft.com/office/powerpoint/2010/main" val="534200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AC8808D-357B-C24B-B668-5E62421AF5A5}"/>
              </a:ext>
            </a:extLst>
          </p:cNvPr>
          <p:cNvSpPr>
            <a:spLocks noGrp="1"/>
          </p:cNvSpPr>
          <p:nvPr>
            <p:ph type="sldNum" idx="12"/>
          </p:nvPr>
        </p:nvSpPr>
        <p:spPr>
          <a:xfrm>
            <a:off x="6705600" y="4833938"/>
            <a:ext cx="2133600" cy="228600"/>
          </a:xfrm>
        </p:spPr>
        <p:txBody>
          <a:bodyPr/>
          <a:lstStyle/>
          <a:p>
            <a:pPr lvl="0"/>
            <a:fld id="{00000000-1234-1234-1234-123412341234}" type="slidenum">
              <a:rPr lang="en" smtClean="0"/>
              <a:pPr lvl="0"/>
              <a:t>9</a:t>
            </a:fld>
            <a:endParaRPr lang="en"/>
          </a:p>
        </p:txBody>
      </p:sp>
      <p:sp>
        <p:nvSpPr>
          <p:cNvPr id="7" name="Title 6">
            <a:extLst>
              <a:ext uri="{FF2B5EF4-FFF2-40B4-BE49-F238E27FC236}">
                <a16:creationId xmlns:a16="http://schemas.microsoft.com/office/drawing/2014/main" id="{5FA63149-584D-984F-9569-A96BE62F5262}"/>
              </a:ext>
            </a:extLst>
          </p:cNvPr>
          <p:cNvSpPr>
            <a:spLocks noGrp="1"/>
          </p:cNvSpPr>
          <p:nvPr>
            <p:ph type="title"/>
          </p:nvPr>
        </p:nvSpPr>
        <p:spPr>
          <a:xfrm>
            <a:off x="366824" y="215153"/>
            <a:ext cx="8015100" cy="685800"/>
          </a:xfrm>
        </p:spPr>
        <p:txBody>
          <a:bodyPr/>
          <a:lstStyle/>
          <a:p>
            <a:r>
              <a:rPr lang="en-US" dirty="0"/>
              <a:t>Security and RISC-V</a:t>
            </a:r>
          </a:p>
        </p:txBody>
      </p:sp>
      <p:sp>
        <p:nvSpPr>
          <p:cNvPr id="8" name="Text Placeholder 7">
            <a:extLst>
              <a:ext uri="{FF2B5EF4-FFF2-40B4-BE49-F238E27FC236}">
                <a16:creationId xmlns:a16="http://schemas.microsoft.com/office/drawing/2014/main" id="{CA1CC9F9-5F89-CD47-AE50-31F655987153}"/>
              </a:ext>
            </a:extLst>
          </p:cNvPr>
          <p:cNvSpPr>
            <a:spLocks noGrp="1"/>
          </p:cNvSpPr>
          <p:nvPr>
            <p:ph type="body" idx="1"/>
          </p:nvPr>
        </p:nvSpPr>
        <p:spPr>
          <a:xfrm>
            <a:off x="366824" y="936826"/>
            <a:ext cx="8472300" cy="3755409"/>
          </a:xfrm>
        </p:spPr>
        <p:txBody>
          <a:bodyPr/>
          <a:lstStyle/>
          <a:p>
            <a:pPr marL="120650" indent="0" algn="ctr">
              <a:buNone/>
            </a:pPr>
            <a:r>
              <a:rPr lang="en-US" sz="1400" i="1" dirty="0"/>
              <a:t>RISC-V’s open and clean-slate design presents a unique opportunity to re-think security for the next generation of compute infrastructures.</a:t>
            </a:r>
          </a:p>
          <a:p>
            <a:pPr marL="120650" indent="0" algn="ctr">
              <a:buNone/>
            </a:pPr>
            <a:endParaRPr lang="en-US" sz="1400" dirty="0"/>
          </a:p>
          <a:p>
            <a:r>
              <a:rPr lang="en-US" sz="1200" dirty="0"/>
              <a:t>Become foundation for an Intrinsic Security model</a:t>
            </a:r>
          </a:p>
          <a:p>
            <a:r>
              <a:rPr lang="en-US" sz="1200" dirty="0"/>
              <a:t>Create robustness against malicious code, bugs, exploits</a:t>
            </a:r>
          </a:p>
          <a:p>
            <a:r>
              <a:rPr lang="en-US" sz="1200" dirty="0"/>
              <a:t>Enabling Trusted Execution and Confidential Computing – with Zero Trust  </a:t>
            </a:r>
          </a:p>
        </p:txBody>
      </p:sp>
      <p:grpSp>
        <p:nvGrpSpPr>
          <p:cNvPr id="2" name="Group 1"/>
          <p:cNvGrpSpPr/>
          <p:nvPr/>
        </p:nvGrpSpPr>
        <p:grpSpPr>
          <a:xfrm>
            <a:off x="1033530" y="2424763"/>
            <a:ext cx="6265759" cy="2338323"/>
            <a:chOff x="1143846" y="1925797"/>
            <a:chExt cx="6267155" cy="3136741"/>
          </a:xfrm>
        </p:grpSpPr>
        <p:sp>
          <p:nvSpPr>
            <p:cNvPr id="21" name="Rounded Rectangle 20">
              <a:extLst>
                <a:ext uri="{FF2B5EF4-FFF2-40B4-BE49-F238E27FC236}">
                  <a16:creationId xmlns:a16="http://schemas.microsoft.com/office/drawing/2014/main" id="{868AD39C-17B7-9047-AA5E-FB6DE76516D4}"/>
                </a:ext>
              </a:extLst>
            </p:cNvPr>
            <p:cNvSpPr/>
            <p:nvPr/>
          </p:nvSpPr>
          <p:spPr>
            <a:xfrm>
              <a:off x="1198566" y="1985695"/>
              <a:ext cx="947912"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Secure App</a:t>
              </a:r>
              <a:endParaRPr lang="en-US" sz="1000" dirty="0"/>
            </a:p>
          </p:txBody>
        </p:sp>
        <p:sp>
          <p:nvSpPr>
            <p:cNvPr id="22" name="Rounded Rectangle 21">
              <a:extLst>
                <a:ext uri="{FF2B5EF4-FFF2-40B4-BE49-F238E27FC236}">
                  <a16:creationId xmlns:a16="http://schemas.microsoft.com/office/drawing/2014/main" id="{8A989AC2-DCED-0B46-8083-A4229A341FB9}"/>
                </a:ext>
              </a:extLst>
            </p:cNvPr>
            <p:cNvSpPr/>
            <p:nvPr/>
          </p:nvSpPr>
          <p:spPr>
            <a:xfrm>
              <a:off x="1200423" y="2805330"/>
              <a:ext cx="6187285"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00"/>
            </a:p>
            <a:p>
              <a:pPr algn="ctr"/>
              <a:endParaRPr lang="en-US" sz="1000"/>
            </a:p>
            <a:p>
              <a:pPr algn="ctr"/>
              <a:r>
                <a:rPr lang="en-US" sz="1000"/>
                <a:t>Secure </a:t>
              </a:r>
              <a:r>
                <a:rPr lang="en-US" sz="1000" dirty="0"/>
                <a:t>System SW </a:t>
              </a:r>
              <a:r>
                <a:rPr lang="en-US" sz="1000"/>
                <a:t>+ Runtimes</a:t>
              </a:r>
              <a:endParaRPr lang="en-US" sz="1000" dirty="0"/>
            </a:p>
          </p:txBody>
        </p:sp>
        <p:sp>
          <p:nvSpPr>
            <p:cNvPr id="25" name="Rounded Rectangle 24">
              <a:extLst>
                <a:ext uri="{FF2B5EF4-FFF2-40B4-BE49-F238E27FC236}">
                  <a16:creationId xmlns:a16="http://schemas.microsoft.com/office/drawing/2014/main" id="{252582DD-8131-9143-82B0-EC5F31DD74F0}"/>
                </a:ext>
              </a:extLst>
            </p:cNvPr>
            <p:cNvSpPr/>
            <p:nvPr/>
          </p:nvSpPr>
          <p:spPr>
            <a:xfrm>
              <a:off x="1200424" y="3609881"/>
              <a:ext cx="6187285" cy="962132"/>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Secure Hardware Baseline</a:t>
              </a:r>
            </a:p>
            <a:p>
              <a:pPr algn="ctr"/>
              <a:r>
                <a:rPr lang="en-US" sz="1000" dirty="0">
                  <a:solidFill>
                    <a:srgbClr val="92D050"/>
                  </a:solidFill>
                </a:rPr>
                <a:t>Trusted Execution Environment          </a:t>
              </a:r>
              <a:r>
                <a:rPr lang="en-US" sz="1000" dirty="0">
                  <a:solidFill>
                    <a:schemeClr val="accent1"/>
                  </a:solidFill>
                </a:rPr>
                <a:t>Confidential Computing</a:t>
              </a:r>
            </a:p>
            <a:p>
              <a:pPr algn="ctr"/>
              <a:r>
                <a:rPr lang="en-US" sz="1000" dirty="0"/>
                <a:t> Crypto Acceleration </a:t>
              </a:r>
            </a:p>
            <a:p>
              <a:pPr algn="ctr"/>
              <a:r>
                <a:rPr lang="en-US" sz="1000" dirty="0"/>
                <a:t>Memory isolation, Control Flow Integrity, Side Channel Protection</a:t>
              </a:r>
            </a:p>
          </p:txBody>
        </p:sp>
        <p:sp>
          <p:nvSpPr>
            <p:cNvPr id="26" name="Rounded Rectangle 25">
              <a:extLst>
                <a:ext uri="{FF2B5EF4-FFF2-40B4-BE49-F238E27FC236}">
                  <a16:creationId xmlns:a16="http://schemas.microsoft.com/office/drawing/2014/main" id="{868AD39C-17B7-9047-AA5E-FB6DE76516D4}"/>
                </a:ext>
              </a:extLst>
            </p:cNvPr>
            <p:cNvSpPr/>
            <p:nvPr/>
          </p:nvSpPr>
          <p:spPr>
            <a:xfrm>
              <a:off x="2259255" y="1995056"/>
              <a:ext cx="1048982"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Secure App</a:t>
              </a:r>
              <a:endParaRPr lang="en-US" sz="1000" dirty="0"/>
            </a:p>
          </p:txBody>
        </p:sp>
        <p:sp>
          <p:nvSpPr>
            <p:cNvPr id="27" name="Rounded Rectangle 26">
              <a:extLst>
                <a:ext uri="{FF2B5EF4-FFF2-40B4-BE49-F238E27FC236}">
                  <a16:creationId xmlns:a16="http://schemas.microsoft.com/office/drawing/2014/main" id="{868AD39C-17B7-9047-AA5E-FB6DE76516D4}"/>
                </a:ext>
              </a:extLst>
            </p:cNvPr>
            <p:cNvSpPr/>
            <p:nvPr/>
          </p:nvSpPr>
          <p:spPr>
            <a:xfrm>
              <a:off x="6122325" y="1989661"/>
              <a:ext cx="1265383"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App</a:t>
              </a:r>
              <a:endParaRPr lang="en-US" sz="1000" dirty="0"/>
            </a:p>
          </p:txBody>
        </p:sp>
        <p:sp>
          <p:nvSpPr>
            <p:cNvPr id="28" name="Rounded Rectangle 27">
              <a:extLst>
                <a:ext uri="{FF2B5EF4-FFF2-40B4-BE49-F238E27FC236}">
                  <a16:creationId xmlns:a16="http://schemas.microsoft.com/office/drawing/2014/main" id="{868AD39C-17B7-9047-AA5E-FB6DE76516D4}"/>
                </a:ext>
              </a:extLst>
            </p:cNvPr>
            <p:cNvSpPr/>
            <p:nvPr/>
          </p:nvSpPr>
          <p:spPr>
            <a:xfrm>
              <a:off x="1200424" y="4740711"/>
              <a:ext cx="6210577" cy="321827"/>
            </a:xfrm>
            <a:prstGeom prst="roundRect">
              <a:avLst>
                <a:gd name="adj" fmla="val 45277"/>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Hardware Root of Trust, Secure Boot</a:t>
              </a:r>
            </a:p>
          </p:txBody>
        </p:sp>
        <p:sp>
          <p:nvSpPr>
            <p:cNvPr id="29" name="Rounded Rectangle 28">
              <a:extLst>
                <a:ext uri="{FF2B5EF4-FFF2-40B4-BE49-F238E27FC236}">
                  <a16:creationId xmlns:a16="http://schemas.microsoft.com/office/drawing/2014/main" id="{868AD39C-17B7-9047-AA5E-FB6DE76516D4}"/>
                </a:ext>
              </a:extLst>
            </p:cNvPr>
            <p:cNvSpPr/>
            <p:nvPr/>
          </p:nvSpPr>
          <p:spPr>
            <a:xfrm>
              <a:off x="6093133" y="1943264"/>
              <a:ext cx="1317868" cy="775587"/>
            </a:xfrm>
            <a:prstGeom prst="roundRect">
              <a:avLst>
                <a:gd name="adj" fmla="val 18721"/>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000" dirty="0">
                <a:solidFill>
                  <a:srgbClr val="FF0000"/>
                </a:solidFill>
              </a:endParaRPr>
            </a:p>
          </p:txBody>
        </p:sp>
        <p:sp>
          <p:nvSpPr>
            <p:cNvPr id="30" name="Rounded Rectangle 29">
              <a:extLst>
                <a:ext uri="{FF2B5EF4-FFF2-40B4-BE49-F238E27FC236}">
                  <a16:creationId xmlns:a16="http://schemas.microsoft.com/office/drawing/2014/main" id="{868AD39C-17B7-9047-AA5E-FB6DE76516D4}"/>
                </a:ext>
              </a:extLst>
            </p:cNvPr>
            <p:cNvSpPr/>
            <p:nvPr/>
          </p:nvSpPr>
          <p:spPr>
            <a:xfrm>
              <a:off x="1143846" y="1925797"/>
              <a:ext cx="2250968" cy="1290489"/>
            </a:xfrm>
            <a:prstGeom prst="roundRect">
              <a:avLst>
                <a:gd name="adj" fmla="val 11683"/>
              </a:avLst>
            </a:prstGeom>
            <a:noFill/>
            <a:ln>
              <a:solidFill>
                <a:srgbClr val="92D050"/>
              </a:solidFill>
            </a:ln>
          </p:spPr>
          <p:style>
            <a:lnRef idx="2">
              <a:schemeClr val="accent4"/>
            </a:lnRef>
            <a:fillRef idx="1">
              <a:schemeClr val="lt1"/>
            </a:fillRef>
            <a:effectRef idx="0">
              <a:schemeClr val="accent4"/>
            </a:effectRef>
            <a:fontRef idx="minor">
              <a:schemeClr val="dk1"/>
            </a:fontRef>
          </p:style>
          <p:txBody>
            <a:bodyPr rtlCol="0" anchor="ctr"/>
            <a:lstStyle/>
            <a:p>
              <a:pPr algn="ctr"/>
              <a:endParaRPr lang="en-US" sz="1000" dirty="0">
                <a:solidFill>
                  <a:srgbClr val="FF0000"/>
                </a:solidFill>
              </a:endParaRPr>
            </a:p>
          </p:txBody>
        </p:sp>
        <p:sp>
          <p:nvSpPr>
            <p:cNvPr id="31" name="Rounded Rectangle 30">
              <a:extLst>
                <a:ext uri="{FF2B5EF4-FFF2-40B4-BE49-F238E27FC236}">
                  <a16:creationId xmlns:a16="http://schemas.microsoft.com/office/drawing/2014/main" id="{868AD39C-17B7-9047-AA5E-FB6DE76516D4}"/>
                </a:ext>
              </a:extLst>
            </p:cNvPr>
            <p:cNvSpPr/>
            <p:nvPr/>
          </p:nvSpPr>
          <p:spPr>
            <a:xfrm>
              <a:off x="1234319" y="2834470"/>
              <a:ext cx="2091017" cy="327654"/>
            </a:xfrm>
            <a:prstGeom prst="roundRect">
              <a:avLst>
                <a:gd name="adj" fmla="val 31715"/>
              </a:avLst>
            </a:prstGeom>
            <a:solidFill>
              <a:srgbClr val="0E9BB2"/>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Trusted OS</a:t>
              </a:r>
              <a:endParaRPr lang="en-US" sz="1000" dirty="0"/>
            </a:p>
          </p:txBody>
        </p:sp>
        <p:sp>
          <p:nvSpPr>
            <p:cNvPr id="32" name="Rounded Rectangle 31">
              <a:extLst>
                <a:ext uri="{FF2B5EF4-FFF2-40B4-BE49-F238E27FC236}">
                  <a16:creationId xmlns:a16="http://schemas.microsoft.com/office/drawing/2014/main" id="{868AD39C-17B7-9047-AA5E-FB6DE76516D4}"/>
                </a:ext>
              </a:extLst>
            </p:cNvPr>
            <p:cNvSpPr/>
            <p:nvPr/>
          </p:nvSpPr>
          <p:spPr>
            <a:xfrm>
              <a:off x="3482219" y="2852201"/>
              <a:ext cx="3840973" cy="327654"/>
            </a:xfrm>
            <a:prstGeom prst="roundRect">
              <a:avLst>
                <a:gd name="adj" fmla="val 31715"/>
              </a:avLst>
            </a:prstGeom>
            <a:solidFill>
              <a:srgbClr val="0E9BB2"/>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Rich OS</a:t>
              </a:r>
              <a:endParaRPr lang="en-US" sz="1000" dirty="0"/>
            </a:p>
          </p:txBody>
        </p:sp>
        <p:sp>
          <p:nvSpPr>
            <p:cNvPr id="33" name="Rounded Rectangle 32">
              <a:extLst>
                <a:ext uri="{FF2B5EF4-FFF2-40B4-BE49-F238E27FC236}">
                  <a16:creationId xmlns:a16="http://schemas.microsoft.com/office/drawing/2014/main" id="{868AD39C-17B7-9047-AA5E-FB6DE76516D4}"/>
                </a:ext>
              </a:extLst>
            </p:cNvPr>
            <p:cNvSpPr/>
            <p:nvPr/>
          </p:nvSpPr>
          <p:spPr>
            <a:xfrm>
              <a:off x="3507591" y="1985693"/>
              <a:ext cx="1083608"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a:t> App</a:t>
              </a:r>
              <a:endParaRPr lang="en-US" sz="1000" dirty="0"/>
            </a:p>
          </p:txBody>
        </p:sp>
        <p:sp>
          <p:nvSpPr>
            <p:cNvPr id="34" name="Rounded Rectangle 33">
              <a:extLst>
                <a:ext uri="{FF2B5EF4-FFF2-40B4-BE49-F238E27FC236}">
                  <a16:creationId xmlns:a16="http://schemas.microsoft.com/office/drawing/2014/main" id="{868AD39C-17B7-9047-AA5E-FB6DE76516D4}"/>
                </a:ext>
              </a:extLst>
            </p:cNvPr>
            <p:cNvSpPr/>
            <p:nvPr/>
          </p:nvSpPr>
          <p:spPr>
            <a:xfrm>
              <a:off x="4692107" y="1984401"/>
              <a:ext cx="1265384" cy="682319"/>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App</a:t>
              </a:r>
            </a:p>
          </p:txBody>
        </p:sp>
        <p:sp>
          <p:nvSpPr>
            <p:cNvPr id="35" name="Rounded Rectangle 34">
              <a:extLst>
                <a:ext uri="{FF2B5EF4-FFF2-40B4-BE49-F238E27FC236}">
                  <a16:creationId xmlns:a16="http://schemas.microsoft.com/office/drawing/2014/main" id="{868AD39C-17B7-9047-AA5E-FB6DE76516D4}"/>
                </a:ext>
              </a:extLst>
            </p:cNvPr>
            <p:cNvSpPr/>
            <p:nvPr/>
          </p:nvSpPr>
          <p:spPr>
            <a:xfrm>
              <a:off x="4662918" y="1938004"/>
              <a:ext cx="1323765" cy="775587"/>
            </a:xfrm>
            <a:prstGeom prst="roundRect">
              <a:avLst>
                <a:gd name="adj" fmla="val 18721"/>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000" dirty="0">
                <a:solidFill>
                  <a:srgbClr val="FF0000"/>
                </a:solidFill>
              </a:endParaRPr>
            </a:p>
          </p:txBody>
        </p:sp>
      </p:grpSp>
    </p:spTree>
    <p:extLst>
      <p:ext uri="{BB962C8B-B14F-4D97-AF65-F5344CB8AC3E}">
        <p14:creationId xmlns:p14="http://schemas.microsoft.com/office/powerpoint/2010/main" val="16947952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TotalTime>
  <Words>1245</Words>
  <Application>Microsoft Office PowerPoint</Application>
  <PresentationFormat>On-screen Show (16:9)</PresentationFormat>
  <Paragraphs>123</Paragraphs>
  <Slides>13</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Open Sans SemiBold</vt:lpstr>
      <vt:lpstr>Roboto</vt:lpstr>
      <vt:lpstr>Century Gothic</vt:lpstr>
      <vt:lpstr>Open Sans</vt:lpstr>
      <vt:lpstr>Merriweather Sans</vt:lpstr>
      <vt:lpstr>Arial</vt:lpstr>
      <vt:lpstr>Helvetica Neue</vt:lpstr>
      <vt:lpstr>Simple Light</vt:lpstr>
      <vt:lpstr>Disclosures</vt:lpstr>
      <vt:lpstr>Only RISC-V Members May Attend</vt:lpstr>
      <vt:lpstr>Antitrust Policy Notice  </vt:lpstr>
      <vt:lpstr>Collaborative &amp; Welcoming Community</vt:lpstr>
      <vt:lpstr>Conventions</vt:lpstr>
      <vt:lpstr>Our Charter</vt:lpstr>
      <vt:lpstr>Intrinsic Security</vt:lpstr>
      <vt:lpstr>Roadmap (Work-in-Progress)</vt:lpstr>
      <vt:lpstr>Security and RISC-V</vt:lpstr>
      <vt:lpstr>PowerPoint Presentation</vt:lpstr>
      <vt:lpstr>Current documents for review/ collaboration</vt:lpstr>
      <vt:lpstr>Agenda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Disclosures</dc:title>
  <cp:lastModifiedBy>Suresh Sugumar</cp:lastModifiedBy>
  <cp:revision>9</cp:revision>
  <dcterms:modified xsi:type="dcterms:W3CDTF">2022-01-18T15:50:10Z</dcterms:modified>
</cp:coreProperties>
</file>